
<file path=[Content_Types].xml><?xml version="1.0" encoding="utf-8"?>
<Types xmlns="http://schemas.openxmlformats.org/package/2006/content-types">
  <Default Extension="jpg" ContentType="image/jpeg"/>
  <Default Extension="m4a" ContentType="audio/mp4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8" r:id="rId1"/>
    <p:sldMasterId id="2147483806" r:id="rId2"/>
  </p:sldMasterIdLst>
  <p:notesMasterIdLst>
    <p:notesMasterId r:id="rId16"/>
  </p:notesMasterIdLst>
  <p:handoutMasterIdLst>
    <p:handoutMasterId r:id="rId17"/>
  </p:handoutMasterIdLst>
  <p:sldIdLst>
    <p:sldId id="260" r:id="rId3"/>
    <p:sldId id="274" r:id="rId4"/>
    <p:sldId id="275" r:id="rId5"/>
    <p:sldId id="276" r:id="rId6"/>
    <p:sldId id="277" r:id="rId7"/>
    <p:sldId id="278" r:id="rId8"/>
    <p:sldId id="279" r:id="rId9"/>
    <p:sldId id="280" r:id="rId10"/>
    <p:sldId id="283" r:id="rId11"/>
    <p:sldId id="284" r:id="rId12"/>
    <p:sldId id="285" r:id="rId13"/>
    <p:sldId id="281" r:id="rId14"/>
    <p:sldId id="282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Title Slide" id="{C9AF4369-2549-4678-8F59-58550B2AE6D1}">
          <p14:sldIdLst>
            <p14:sldId id="260"/>
          </p14:sldIdLst>
        </p14:section>
        <p14:section name="Introduction" id="{C9477572-F4F9-4FE7-9E66-D4484BE63DD0}">
          <p14:sldIdLst>
            <p14:sldId id="274"/>
            <p14:sldId id="275"/>
          </p14:sldIdLst>
        </p14:section>
        <p14:section name="Good vs. Bad" id="{D7CE188F-B76E-4FAE-B31B-801D8B8AA783}">
          <p14:sldIdLst>
            <p14:sldId id="276"/>
            <p14:sldId id="277"/>
            <p14:sldId id="278"/>
            <p14:sldId id="279"/>
            <p14:sldId id="280"/>
            <p14:sldId id="283"/>
            <p14:sldId id="284"/>
            <p14:sldId id="285"/>
            <p14:sldId id="281"/>
            <p14:sldId id="2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832" userDrawn="1">
          <p15:clr>
            <a:srgbClr val="A4A3A4"/>
          </p15:clr>
        </p15:guide>
        <p15:guide id="2" pos="1848" userDrawn="1">
          <p15:clr>
            <a:srgbClr val="A4A3A4"/>
          </p15:clr>
        </p15:guide>
        <p15:guide id="3" orient="horz" pos="343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A4C4"/>
    <a:srgbClr val="4BA1C1"/>
    <a:srgbClr val="409B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56" autoAdjust="0"/>
    <p:restoredTop sz="86308" autoAdjust="0"/>
  </p:normalViewPr>
  <p:slideViewPr>
    <p:cSldViewPr snapToGrid="0">
      <p:cViewPr varScale="1">
        <p:scale>
          <a:sx n="48" d="100"/>
          <a:sy n="48" d="100"/>
        </p:scale>
        <p:origin x="60" y="192"/>
      </p:cViewPr>
      <p:guideLst>
        <p:guide orient="horz" pos="2832"/>
        <p:guide pos="1848"/>
        <p:guide orient="horz" pos="3432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  <p:sld r:id="rId4" collapse="1"/>
    </p:sldLst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6504"/>
    </p:cViewPr>
  </p:sorterViewPr>
  <p:notesViewPr>
    <p:cSldViewPr snapToGrid="0">
      <p:cViewPr>
        <p:scale>
          <a:sx n="70" d="100"/>
          <a:sy n="70" d="100"/>
        </p:scale>
        <p:origin x="834" y="4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5.xml"/><Relationship Id="rId2" Type="http://schemas.openxmlformats.org/officeDocument/2006/relationships/slide" Target="slides/slide4.xml"/><Relationship Id="rId1" Type="http://schemas.openxmlformats.org/officeDocument/2006/relationships/slide" Target="slides/slide1.xml"/><Relationship Id="rId4" Type="http://schemas.openxmlformats.org/officeDocument/2006/relationships/slide" Target="slides/slide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25933DF-5697-4B25-BD98-E0C736813732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en-US"/>
        </a:p>
      </dgm:t>
    </dgm:pt>
    <dgm:pt modelId="{4495B050-AB17-4AB3-B73A-7828BA82E6F9}">
      <dgm:prSet/>
      <dgm:spPr/>
      <dgm:t>
        <a:bodyPr/>
        <a:lstStyle/>
        <a:p>
          <a:r>
            <a:rPr lang="en-US"/>
            <a:t>A strong start</a:t>
          </a:r>
        </a:p>
      </dgm:t>
    </dgm:pt>
    <dgm:pt modelId="{85F4F56E-88D0-45C6-B1ED-2DA6B1889037}" type="parTrans" cxnId="{72027BF5-A59D-4E95-8EFD-BF7BDAAAF132}">
      <dgm:prSet/>
      <dgm:spPr/>
      <dgm:t>
        <a:bodyPr/>
        <a:lstStyle/>
        <a:p>
          <a:endParaRPr lang="en-US"/>
        </a:p>
      </dgm:t>
    </dgm:pt>
    <dgm:pt modelId="{1D6BF9EB-FA0F-43DF-95DE-C5CE25D51021}" type="sibTrans" cxnId="{72027BF5-A59D-4E95-8EFD-BF7BDAAAF132}">
      <dgm:prSet/>
      <dgm:spPr/>
      <dgm:t>
        <a:bodyPr/>
        <a:lstStyle/>
        <a:p>
          <a:endParaRPr lang="en-US"/>
        </a:p>
      </dgm:t>
    </dgm:pt>
    <dgm:pt modelId="{877FCEEC-DDAA-423C-AF24-B9AF992618DB}">
      <dgm:prSet/>
      <dgm:spPr/>
      <dgm:t>
        <a:bodyPr/>
        <a:lstStyle/>
        <a:p>
          <a:r>
            <a:rPr lang="en-US"/>
            <a:t>Knowledge and authority</a:t>
          </a:r>
        </a:p>
      </dgm:t>
    </dgm:pt>
    <dgm:pt modelId="{E4E50FBF-0CD4-4918-A1A3-C1E6B2226C80}" type="parTrans" cxnId="{0507AC77-A79D-45BB-BEE9-CEE966C017DC}">
      <dgm:prSet/>
      <dgm:spPr/>
      <dgm:t>
        <a:bodyPr/>
        <a:lstStyle/>
        <a:p>
          <a:endParaRPr lang="en-US"/>
        </a:p>
      </dgm:t>
    </dgm:pt>
    <dgm:pt modelId="{077A154E-BF98-4643-87F5-8C88BEE5136A}" type="sibTrans" cxnId="{0507AC77-A79D-45BB-BEE9-CEE966C017DC}">
      <dgm:prSet/>
      <dgm:spPr/>
      <dgm:t>
        <a:bodyPr/>
        <a:lstStyle/>
        <a:p>
          <a:endParaRPr lang="en-US"/>
        </a:p>
      </dgm:t>
    </dgm:pt>
    <dgm:pt modelId="{87DEA91C-9869-487C-BFDC-D6F6ABF536D3}">
      <dgm:prSet/>
      <dgm:spPr/>
      <dgm:t>
        <a:bodyPr/>
        <a:lstStyle/>
        <a:p>
          <a:r>
            <a:rPr lang="en-US"/>
            <a:t>New and unexpected information</a:t>
          </a:r>
        </a:p>
      </dgm:t>
    </dgm:pt>
    <dgm:pt modelId="{205D10B4-36B6-443D-8517-D1CC09A5E49B}" type="parTrans" cxnId="{B70E4209-A5BD-4905-AEFE-AFF1A4DFA9BE}">
      <dgm:prSet/>
      <dgm:spPr/>
      <dgm:t>
        <a:bodyPr/>
        <a:lstStyle/>
        <a:p>
          <a:endParaRPr lang="en-US"/>
        </a:p>
      </dgm:t>
    </dgm:pt>
    <dgm:pt modelId="{51A4864D-FA7D-440C-B3E3-D09968A9625D}" type="sibTrans" cxnId="{B70E4209-A5BD-4905-AEFE-AFF1A4DFA9BE}">
      <dgm:prSet/>
      <dgm:spPr/>
      <dgm:t>
        <a:bodyPr/>
        <a:lstStyle/>
        <a:p>
          <a:endParaRPr lang="en-US"/>
        </a:p>
      </dgm:t>
    </dgm:pt>
    <dgm:pt modelId="{3576BF8D-E22D-44F4-8AEB-103B92ED361B}">
      <dgm:prSet/>
      <dgm:spPr/>
      <dgm:t>
        <a:bodyPr/>
        <a:lstStyle/>
        <a:p>
          <a:r>
            <a:rPr lang="en-US"/>
            <a:t>Storytelling</a:t>
          </a:r>
        </a:p>
      </dgm:t>
    </dgm:pt>
    <dgm:pt modelId="{849E8D87-B29C-45F3-BA26-E07180EEA47D}" type="parTrans" cxnId="{E6F35AE9-78B9-4735-995D-F7E5828DB47E}">
      <dgm:prSet/>
      <dgm:spPr/>
      <dgm:t>
        <a:bodyPr/>
        <a:lstStyle/>
        <a:p>
          <a:endParaRPr lang="en-US"/>
        </a:p>
      </dgm:t>
    </dgm:pt>
    <dgm:pt modelId="{64FCE768-2411-4B06-81E3-E9067802C091}" type="sibTrans" cxnId="{E6F35AE9-78B9-4735-995D-F7E5828DB47E}">
      <dgm:prSet/>
      <dgm:spPr/>
      <dgm:t>
        <a:bodyPr/>
        <a:lstStyle/>
        <a:p>
          <a:endParaRPr lang="en-US"/>
        </a:p>
      </dgm:t>
    </dgm:pt>
    <dgm:pt modelId="{AA5F99D6-4374-4BC9-BE9C-D6ECCAABC364}">
      <dgm:prSet/>
      <dgm:spPr/>
      <dgm:t>
        <a:bodyPr/>
        <a:lstStyle/>
        <a:p>
          <a:r>
            <a:rPr lang="en-US"/>
            <a:t>Passion</a:t>
          </a:r>
        </a:p>
      </dgm:t>
    </dgm:pt>
    <dgm:pt modelId="{21C40306-54FB-4A70-8069-CD4A8AD43F26}" type="parTrans" cxnId="{FD8EAEBD-411B-4735-B7F1-7C9D0DBB5826}">
      <dgm:prSet/>
      <dgm:spPr/>
      <dgm:t>
        <a:bodyPr/>
        <a:lstStyle/>
        <a:p>
          <a:endParaRPr lang="en-US"/>
        </a:p>
      </dgm:t>
    </dgm:pt>
    <dgm:pt modelId="{84510A86-FF3D-4106-A60F-4CF3B88F77D5}" type="sibTrans" cxnId="{FD8EAEBD-411B-4735-B7F1-7C9D0DBB5826}">
      <dgm:prSet/>
      <dgm:spPr/>
      <dgm:t>
        <a:bodyPr/>
        <a:lstStyle/>
        <a:p>
          <a:endParaRPr lang="en-US"/>
        </a:p>
      </dgm:t>
    </dgm:pt>
    <dgm:pt modelId="{3839FEC8-C07B-490E-BAB7-EDB0C16F28C0}">
      <dgm:prSet/>
      <dgm:spPr/>
      <dgm:t>
        <a:bodyPr/>
        <a:lstStyle/>
        <a:p>
          <a:r>
            <a:rPr lang="en-US"/>
            <a:t>Simplicity</a:t>
          </a:r>
        </a:p>
      </dgm:t>
    </dgm:pt>
    <dgm:pt modelId="{0B620579-0A40-4E5F-8C9F-8E363C2AD6B7}" type="parTrans" cxnId="{DBB18EB1-1FE7-4FA2-9233-6E0637AF433C}">
      <dgm:prSet/>
      <dgm:spPr/>
      <dgm:t>
        <a:bodyPr/>
        <a:lstStyle/>
        <a:p>
          <a:endParaRPr lang="en-US"/>
        </a:p>
      </dgm:t>
    </dgm:pt>
    <dgm:pt modelId="{A983E0F4-4CB7-49E6-894F-5E8B88353EE1}" type="sibTrans" cxnId="{DBB18EB1-1FE7-4FA2-9233-6E0637AF433C}">
      <dgm:prSet/>
      <dgm:spPr/>
      <dgm:t>
        <a:bodyPr/>
        <a:lstStyle/>
        <a:p>
          <a:endParaRPr lang="en-US"/>
        </a:p>
      </dgm:t>
    </dgm:pt>
    <dgm:pt modelId="{096BDB7F-C93F-43F1-B54E-B9AF95D40282}">
      <dgm:prSet/>
      <dgm:spPr/>
      <dgm:t>
        <a:bodyPr/>
        <a:lstStyle/>
        <a:p>
          <a:r>
            <a:rPr lang="en-US"/>
            <a:t>Focus on audience needs</a:t>
          </a:r>
        </a:p>
      </dgm:t>
    </dgm:pt>
    <dgm:pt modelId="{5CAE06EF-F27D-4FD8-92D8-5FEF90D61421}" type="parTrans" cxnId="{9F4930E0-F988-447E-9078-2D15218CA9B7}">
      <dgm:prSet/>
      <dgm:spPr/>
      <dgm:t>
        <a:bodyPr/>
        <a:lstStyle/>
        <a:p>
          <a:endParaRPr lang="en-US"/>
        </a:p>
      </dgm:t>
    </dgm:pt>
    <dgm:pt modelId="{014E2BF5-592F-4073-8FEA-BD8E98AB4B06}" type="sibTrans" cxnId="{9F4930E0-F988-447E-9078-2D15218CA9B7}">
      <dgm:prSet/>
      <dgm:spPr/>
      <dgm:t>
        <a:bodyPr/>
        <a:lstStyle/>
        <a:p>
          <a:endParaRPr lang="en-US"/>
        </a:p>
      </dgm:t>
    </dgm:pt>
    <dgm:pt modelId="{E4E4DAC3-B87D-42A3-9CF7-27CD5582ED95}" type="pres">
      <dgm:prSet presAssocID="{D25933DF-5697-4B25-BD98-E0C736813732}" presName="compositeShape" presStyleCnt="0">
        <dgm:presLayoutVars>
          <dgm:chMax val="7"/>
          <dgm:dir/>
          <dgm:resizeHandles val="exact"/>
        </dgm:presLayoutVars>
      </dgm:prSet>
      <dgm:spPr/>
    </dgm:pt>
    <dgm:pt modelId="{6CF698B7-363A-483A-AA5B-A349FB08ADE7}" type="pres">
      <dgm:prSet presAssocID="{4495B050-AB17-4AB3-B73A-7828BA82E6F9}" presName="circ1" presStyleLbl="vennNode1" presStyleIdx="0" presStyleCnt="7"/>
      <dgm:spPr/>
    </dgm:pt>
    <dgm:pt modelId="{C0880119-36EE-476B-AC5C-AB190863E2AD}" type="pres">
      <dgm:prSet presAssocID="{4495B050-AB17-4AB3-B73A-7828BA82E6F9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B7F5892C-90D9-4EC3-89D0-0285732F0774}" type="pres">
      <dgm:prSet presAssocID="{877FCEEC-DDAA-423C-AF24-B9AF992618DB}" presName="circ2" presStyleLbl="vennNode1" presStyleIdx="1" presStyleCnt="7"/>
      <dgm:spPr/>
    </dgm:pt>
    <dgm:pt modelId="{AA033D58-A2CA-4DF1-B9F9-5BB27359EF65}" type="pres">
      <dgm:prSet presAssocID="{877FCEEC-DDAA-423C-AF24-B9AF992618D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8F945F17-5BF4-4041-BD0A-6EFE25AC9971}" type="pres">
      <dgm:prSet presAssocID="{87DEA91C-9869-487C-BFDC-D6F6ABF536D3}" presName="circ3" presStyleLbl="vennNode1" presStyleIdx="2" presStyleCnt="7"/>
      <dgm:spPr/>
    </dgm:pt>
    <dgm:pt modelId="{E927666B-AC34-4FB8-A4D1-EB87125D5D63}" type="pres">
      <dgm:prSet presAssocID="{87DEA91C-9869-487C-BFDC-D6F6ABF536D3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CBE13DF1-B39B-46F8-A7C7-F51525548A46}" type="pres">
      <dgm:prSet presAssocID="{3576BF8D-E22D-44F4-8AEB-103B92ED361B}" presName="circ4" presStyleLbl="vennNode1" presStyleIdx="3" presStyleCnt="7"/>
      <dgm:spPr/>
    </dgm:pt>
    <dgm:pt modelId="{5B98F487-0B77-437D-813B-00F79C0226C4}" type="pres">
      <dgm:prSet presAssocID="{3576BF8D-E22D-44F4-8AEB-103B92ED361B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E0AE7EF7-1B16-4FCC-A973-F086F16CD39E}" type="pres">
      <dgm:prSet presAssocID="{AA5F99D6-4374-4BC9-BE9C-D6ECCAABC364}" presName="circ5" presStyleLbl="vennNode1" presStyleIdx="4" presStyleCnt="7"/>
      <dgm:spPr/>
    </dgm:pt>
    <dgm:pt modelId="{6010E064-49CC-464A-AB90-E3B5CCDB141C}" type="pres">
      <dgm:prSet presAssocID="{AA5F99D6-4374-4BC9-BE9C-D6ECCAABC364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DF0A06B6-86A4-4725-952B-EC4E409418AA}" type="pres">
      <dgm:prSet presAssocID="{3839FEC8-C07B-490E-BAB7-EDB0C16F28C0}" presName="circ6" presStyleLbl="vennNode1" presStyleIdx="5" presStyleCnt="7"/>
      <dgm:spPr/>
    </dgm:pt>
    <dgm:pt modelId="{7CA2C5B6-B87A-412C-AF51-C12E640ADBCF}" type="pres">
      <dgm:prSet presAssocID="{3839FEC8-C07B-490E-BAB7-EDB0C16F28C0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9CB5541C-1167-4776-A528-C759B00CA03D}" type="pres">
      <dgm:prSet presAssocID="{096BDB7F-C93F-43F1-B54E-B9AF95D40282}" presName="circ7" presStyleLbl="vennNode1" presStyleIdx="6" presStyleCnt="7"/>
      <dgm:spPr/>
    </dgm:pt>
    <dgm:pt modelId="{159F5653-164E-4578-8FE4-3E07EEA4D93D}" type="pres">
      <dgm:prSet presAssocID="{096BDB7F-C93F-43F1-B54E-B9AF95D40282}" presName="circ7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B70E4209-A5BD-4905-AEFE-AFF1A4DFA9BE}" srcId="{D25933DF-5697-4B25-BD98-E0C736813732}" destId="{87DEA91C-9869-487C-BFDC-D6F6ABF536D3}" srcOrd="2" destOrd="0" parTransId="{205D10B4-36B6-443D-8517-D1CC09A5E49B}" sibTransId="{51A4864D-FA7D-440C-B3E3-D09968A9625D}"/>
    <dgm:cxn modelId="{2AB9CC15-7208-466A-8976-3FCF80BD29E6}" type="presOf" srcId="{4495B050-AB17-4AB3-B73A-7828BA82E6F9}" destId="{C0880119-36EE-476B-AC5C-AB190863E2AD}" srcOrd="0" destOrd="0" presId="urn:microsoft.com/office/officeart/2005/8/layout/venn1"/>
    <dgm:cxn modelId="{442A7524-DFC9-49D4-B8C1-D56DE7FA05B2}" type="presOf" srcId="{AA5F99D6-4374-4BC9-BE9C-D6ECCAABC364}" destId="{6010E064-49CC-464A-AB90-E3B5CCDB141C}" srcOrd="0" destOrd="0" presId="urn:microsoft.com/office/officeart/2005/8/layout/venn1"/>
    <dgm:cxn modelId="{C23EA225-81B2-492D-A85A-AF51B321589F}" type="presOf" srcId="{D25933DF-5697-4B25-BD98-E0C736813732}" destId="{E4E4DAC3-B87D-42A3-9CF7-27CD5582ED95}" srcOrd="0" destOrd="0" presId="urn:microsoft.com/office/officeart/2005/8/layout/venn1"/>
    <dgm:cxn modelId="{D12B492F-5025-4800-AE07-63D6643A6EDA}" type="presOf" srcId="{3576BF8D-E22D-44F4-8AEB-103B92ED361B}" destId="{5B98F487-0B77-437D-813B-00F79C0226C4}" srcOrd="0" destOrd="0" presId="urn:microsoft.com/office/officeart/2005/8/layout/venn1"/>
    <dgm:cxn modelId="{45DBE932-9825-4BA5-BDB3-DA48A63EB4E7}" type="presOf" srcId="{877FCEEC-DDAA-423C-AF24-B9AF992618DB}" destId="{AA033D58-A2CA-4DF1-B9F9-5BB27359EF65}" srcOrd="0" destOrd="0" presId="urn:microsoft.com/office/officeart/2005/8/layout/venn1"/>
    <dgm:cxn modelId="{0507AC77-A79D-45BB-BEE9-CEE966C017DC}" srcId="{D25933DF-5697-4B25-BD98-E0C736813732}" destId="{877FCEEC-DDAA-423C-AF24-B9AF992618DB}" srcOrd="1" destOrd="0" parTransId="{E4E50FBF-0CD4-4918-A1A3-C1E6B2226C80}" sibTransId="{077A154E-BF98-4643-87F5-8C88BEE5136A}"/>
    <dgm:cxn modelId="{D91D2EB0-905D-4093-985B-3B89D01701D7}" type="presOf" srcId="{87DEA91C-9869-487C-BFDC-D6F6ABF536D3}" destId="{E927666B-AC34-4FB8-A4D1-EB87125D5D63}" srcOrd="0" destOrd="0" presId="urn:microsoft.com/office/officeart/2005/8/layout/venn1"/>
    <dgm:cxn modelId="{DBB18EB1-1FE7-4FA2-9233-6E0637AF433C}" srcId="{D25933DF-5697-4B25-BD98-E0C736813732}" destId="{3839FEC8-C07B-490E-BAB7-EDB0C16F28C0}" srcOrd="5" destOrd="0" parTransId="{0B620579-0A40-4E5F-8C9F-8E363C2AD6B7}" sibTransId="{A983E0F4-4CB7-49E6-894F-5E8B88353EE1}"/>
    <dgm:cxn modelId="{FD8EAEBD-411B-4735-B7F1-7C9D0DBB5826}" srcId="{D25933DF-5697-4B25-BD98-E0C736813732}" destId="{AA5F99D6-4374-4BC9-BE9C-D6ECCAABC364}" srcOrd="4" destOrd="0" parTransId="{21C40306-54FB-4A70-8069-CD4A8AD43F26}" sibTransId="{84510A86-FF3D-4106-A60F-4CF3B88F77D5}"/>
    <dgm:cxn modelId="{78B77EC6-9DEB-4C5D-8ED8-4A245CE40AA6}" type="presOf" srcId="{096BDB7F-C93F-43F1-B54E-B9AF95D40282}" destId="{159F5653-164E-4578-8FE4-3E07EEA4D93D}" srcOrd="0" destOrd="0" presId="urn:microsoft.com/office/officeart/2005/8/layout/venn1"/>
    <dgm:cxn modelId="{9F4930E0-F988-447E-9078-2D15218CA9B7}" srcId="{D25933DF-5697-4B25-BD98-E0C736813732}" destId="{096BDB7F-C93F-43F1-B54E-B9AF95D40282}" srcOrd="6" destOrd="0" parTransId="{5CAE06EF-F27D-4FD8-92D8-5FEF90D61421}" sibTransId="{014E2BF5-592F-4073-8FEA-BD8E98AB4B06}"/>
    <dgm:cxn modelId="{E6F35AE9-78B9-4735-995D-F7E5828DB47E}" srcId="{D25933DF-5697-4B25-BD98-E0C736813732}" destId="{3576BF8D-E22D-44F4-8AEB-103B92ED361B}" srcOrd="3" destOrd="0" parTransId="{849E8D87-B29C-45F3-BA26-E07180EEA47D}" sibTransId="{64FCE768-2411-4B06-81E3-E9067802C091}"/>
    <dgm:cxn modelId="{72027BF5-A59D-4E95-8EFD-BF7BDAAAF132}" srcId="{D25933DF-5697-4B25-BD98-E0C736813732}" destId="{4495B050-AB17-4AB3-B73A-7828BA82E6F9}" srcOrd="0" destOrd="0" parTransId="{85F4F56E-88D0-45C6-B1ED-2DA6B1889037}" sibTransId="{1D6BF9EB-FA0F-43DF-95DE-C5CE25D51021}"/>
    <dgm:cxn modelId="{CB5BC9F9-4C7A-4EAA-8771-A56E00AE5D38}" type="presOf" srcId="{3839FEC8-C07B-490E-BAB7-EDB0C16F28C0}" destId="{7CA2C5B6-B87A-412C-AF51-C12E640ADBCF}" srcOrd="0" destOrd="0" presId="urn:microsoft.com/office/officeart/2005/8/layout/venn1"/>
    <dgm:cxn modelId="{268B4FB8-91E1-4A8F-B2E1-964625B4F126}" type="presParOf" srcId="{E4E4DAC3-B87D-42A3-9CF7-27CD5582ED95}" destId="{6CF698B7-363A-483A-AA5B-A349FB08ADE7}" srcOrd="0" destOrd="0" presId="urn:microsoft.com/office/officeart/2005/8/layout/venn1"/>
    <dgm:cxn modelId="{21D01ACE-B702-4E03-AC9B-79A0F0A38A65}" type="presParOf" srcId="{E4E4DAC3-B87D-42A3-9CF7-27CD5582ED95}" destId="{C0880119-36EE-476B-AC5C-AB190863E2AD}" srcOrd="1" destOrd="0" presId="urn:microsoft.com/office/officeart/2005/8/layout/venn1"/>
    <dgm:cxn modelId="{FC6ABDC8-CBFF-4B28-B446-6B7B649EB9F8}" type="presParOf" srcId="{E4E4DAC3-B87D-42A3-9CF7-27CD5582ED95}" destId="{B7F5892C-90D9-4EC3-89D0-0285732F0774}" srcOrd="2" destOrd="0" presId="urn:microsoft.com/office/officeart/2005/8/layout/venn1"/>
    <dgm:cxn modelId="{6A0BA737-91F5-453C-875D-0252BCCAC201}" type="presParOf" srcId="{E4E4DAC3-B87D-42A3-9CF7-27CD5582ED95}" destId="{AA033D58-A2CA-4DF1-B9F9-5BB27359EF65}" srcOrd="3" destOrd="0" presId="urn:microsoft.com/office/officeart/2005/8/layout/venn1"/>
    <dgm:cxn modelId="{753C13DB-967A-44FB-87E9-742BB768356C}" type="presParOf" srcId="{E4E4DAC3-B87D-42A3-9CF7-27CD5582ED95}" destId="{8F945F17-5BF4-4041-BD0A-6EFE25AC9971}" srcOrd="4" destOrd="0" presId="urn:microsoft.com/office/officeart/2005/8/layout/venn1"/>
    <dgm:cxn modelId="{A9ED62C9-F63B-442F-BFBD-F248BE54E54C}" type="presParOf" srcId="{E4E4DAC3-B87D-42A3-9CF7-27CD5582ED95}" destId="{E927666B-AC34-4FB8-A4D1-EB87125D5D63}" srcOrd="5" destOrd="0" presId="urn:microsoft.com/office/officeart/2005/8/layout/venn1"/>
    <dgm:cxn modelId="{B379613F-EB06-44EC-A5B3-E97902DF06CB}" type="presParOf" srcId="{E4E4DAC3-B87D-42A3-9CF7-27CD5582ED95}" destId="{CBE13DF1-B39B-46F8-A7C7-F51525548A46}" srcOrd="6" destOrd="0" presId="urn:microsoft.com/office/officeart/2005/8/layout/venn1"/>
    <dgm:cxn modelId="{FEDF8092-F8A3-45E7-945E-C35C8D50E100}" type="presParOf" srcId="{E4E4DAC3-B87D-42A3-9CF7-27CD5582ED95}" destId="{5B98F487-0B77-437D-813B-00F79C0226C4}" srcOrd="7" destOrd="0" presId="urn:microsoft.com/office/officeart/2005/8/layout/venn1"/>
    <dgm:cxn modelId="{ABA927A9-38CC-47AF-B41F-765658613C7B}" type="presParOf" srcId="{E4E4DAC3-B87D-42A3-9CF7-27CD5582ED95}" destId="{E0AE7EF7-1B16-4FCC-A973-F086F16CD39E}" srcOrd="8" destOrd="0" presId="urn:microsoft.com/office/officeart/2005/8/layout/venn1"/>
    <dgm:cxn modelId="{36472CA0-0BB2-4CC6-9A24-DEAE831FE574}" type="presParOf" srcId="{E4E4DAC3-B87D-42A3-9CF7-27CD5582ED95}" destId="{6010E064-49CC-464A-AB90-E3B5CCDB141C}" srcOrd="9" destOrd="0" presId="urn:microsoft.com/office/officeart/2005/8/layout/venn1"/>
    <dgm:cxn modelId="{672C04F8-6C03-4CC9-8A70-6967D2E13444}" type="presParOf" srcId="{E4E4DAC3-B87D-42A3-9CF7-27CD5582ED95}" destId="{DF0A06B6-86A4-4725-952B-EC4E409418AA}" srcOrd="10" destOrd="0" presId="urn:microsoft.com/office/officeart/2005/8/layout/venn1"/>
    <dgm:cxn modelId="{F2722306-1518-4665-8890-95C0C53657CE}" type="presParOf" srcId="{E4E4DAC3-B87D-42A3-9CF7-27CD5582ED95}" destId="{7CA2C5B6-B87A-412C-AF51-C12E640ADBCF}" srcOrd="11" destOrd="0" presId="urn:microsoft.com/office/officeart/2005/8/layout/venn1"/>
    <dgm:cxn modelId="{03752B5D-9A46-4B4D-9574-D9F7C8B8F942}" type="presParOf" srcId="{E4E4DAC3-B87D-42A3-9CF7-27CD5582ED95}" destId="{9CB5541C-1167-4776-A528-C759B00CA03D}" srcOrd="12" destOrd="0" presId="urn:microsoft.com/office/officeart/2005/8/layout/venn1"/>
    <dgm:cxn modelId="{048C198F-6A67-4051-943C-CA6B537EF46C}" type="presParOf" srcId="{E4E4DAC3-B87D-42A3-9CF7-27CD5582ED95}" destId="{159F5653-164E-4578-8FE4-3E07EEA4D93D}" srcOrd="13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E6592CA-CE6B-4847-BEF3-830E35603A0E}" type="doc">
      <dgm:prSet loTypeId="urn:microsoft.com/office/officeart/2005/8/layout/vList5" loCatId="list" qsTypeId="urn:microsoft.com/office/officeart/2005/8/quickstyle/3d4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7E5315F9-583A-472C-BBBA-D7C5C91B2253}">
      <dgm:prSet phldrT="[Text]"/>
      <dgm:spPr/>
      <dgm:t>
        <a:bodyPr/>
        <a:lstStyle/>
        <a:p>
          <a:r>
            <a:rPr lang="en-US" dirty="0"/>
            <a:t>Opening</a:t>
          </a:r>
        </a:p>
      </dgm:t>
    </dgm:pt>
    <dgm:pt modelId="{4023AAEB-4409-4948-A309-34DC05A3C032}" type="parTrans" cxnId="{CF40FD28-4319-4759-A8F8-E3EDFCAD852C}">
      <dgm:prSet/>
      <dgm:spPr/>
      <dgm:t>
        <a:bodyPr/>
        <a:lstStyle/>
        <a:p>
          <a:endParaRPr lang="en-US"/>
        </a:p>
      </dgm:t>
    </dgm:pt>
    <dgm:pt modelId="{8133E85B-65DF-4810-B97C-5C80BECBE069}" type="sibTrans" cxnId="{CF40FD28-4319-4759-A8F8-E3EDFCAD852C}">
      <dgm:prSet/>
      <dgm:spPr/>
      <dgm:t>
        <a:bodyPr/>
        <a:lstStyle/>
        <a:p>
          <a:endParaRPr lang="en-US"/>
        </a:p>
      </dgm:t>
    </dgm:pt>
    <dgm:pt modelId="{56536B3E-5711-42A9-A03A-6F0450C84C8C}">
      <dgm:prSet phldrT="[Text]"/>
      <dgm:spPr/>
      <dgm:t>
        <a:bodyPr tIns="18288" anchor="ctr" anchorCtr="0"/>
        <a:lstStyle/>
        <a:p>
          <a:r>
            <a:rPr lang="en-US" dirty="0"/>
            <a:t>Overview of the content &amp; purpose</a:t>
          </a:r>
        </a:p>
      </dgm:t>
    </dgm:pt>
    <dgm:pt modelId="{95DF59F0-8AB5-446D-A02C-61BE88CC0D0C}" type="parTrans" cxnId="{7A1DC596-1651-4689-A88A-228998D187D1}">
      <dgm:prSet/>
      <dgm:spPr/>
      <dgm:t>
        <a:bodyPr/>
        <a:lstStyle/>
        <a:p>
          <a:endParaRPr lang="en-US"/>
        </a:p>
      </dgm:t>
    </dgm:pt>
    <dgm:pt modelId="{59910E90-B83B-499B-B8C3-8EF172E684A2}" type="sibTrans" cxnId="{7A1DC596-1651-4689-A88A-228998D187D1}">
      <dgm:prSet/>
      <dgm:spPr/>
      <dgm:t>
        <a:bodyPr/>
        <a:lstStyle/>
        <a:p>
          <a:endParaRPr lang="en-US"/>
        </a:p>
      </dgm:t>
    </dgm:pt>
    <dgm:pt modelId="{D369488F-FBF7-4863-A16F-38DABF35544C}">
      <dgm:prSet phldrT="[Text]"/>
      <dgm:spPr/>
      <dgm:t>
        <a:bodyPr tIns="18288" anchor="ctr" anchorCtr="0"/>
        <a:lstStyle/>
        <a:p>
          <a:r>
            <a:rPr lang="en-US" dirty="0"/>
            <a:t>Hook them with a story, quote, or humor</a:t>
          </a:r>
        </a:p>
      </dgm:t>
    </dgm:pt>
    <dgm:pt modelId="{02F40FF2-2DB4-4925-843E-1CE86016A91C}" type="parTrans" cxnId="{EEDC4CEF-017E-401E-B153-9D83B1105222}">
      <dgm:prSet/>
      <dgm:spPr/>
      <dgm:t>
        <a:bodyPr/>
        <a:lstStyle/>
        <a:p>
          <a:endParaRPr lang="en-US"/>
        </a:p>
      </dgm:t>
    </dgm:pt>
    <dgm:pt modelId="{573BDA16-8B1A-4453-AF40-0E8D7DBFB6D1}" type="sibTrans" cxnId="{EEDC4CEF-017E-401E-B153-9D83B1105222}">
      <dgm:prSet/>
      <dgm:spPr/>
      <dgm:t>
        <a:bodyPr/>
        <a:lstStyle/>
        <a:p>
          <a:endParaRPr lang="en-US"/>
        </a:p>
      </dgm:t>
    </dgm:pt>
    <dgm:pt modelId="{A557E8A5-6FF4-46B4-8A35-442A915563FC}">
      <dgm:prSet phldrT="[Text]"/>
      <dgm:spPr/>
      <dgm:t>
        <a:bodyPr/>
        <a:lstStyle/>
        <a:p>
          <a:r>
            <a:rPr lang="en-US" dirty="0"/>
            <a:t>Close</a:t>
          </a:r>
        </a:p>
      </dgm:t>
    </dgm:pt>
    <dgm:pt modelId="{A2B57789-CE87-4E1E-8060-AD2E8890840A}" type="parTrans" cxnId="{E3D892DD-0759-40C7-83D7-161B449609B5}">
      <dgm:prSet/>
      <dgm:spPr/>
      <dgm:t>
        <a:bodyPr/>
        <a:lstStyle/>
        <a:p>
          <a:endParaRPr lang="en-US"/>
        </a:p>
      </dgm:t>
    </dgm:pt>
    <dgm:pt modelId="{F8170A98-37C5-415E-B000-4CA274D3CA4D}" type="sibTrans" cxnId="{E3D892DD-0759-40C7-83D7-161B449609B5}">
      <dgm:prSet/>
      <dgm:spPr/>
      <dgm:t>
        <a:bodyPr/>
        <a:lstStyle/>
        <a:p>
          <a:endParaRPr lang="en-US"/>
        </a:p>
      </dgm:t>
    </dgm:pt>
    <dgm:pt modelId="{51A89275-11D5-4F6D-BF1F-38299AEB2805}">
      <dgm:prSet phldrT="[Text]"/>
      <dgm:spPr/>
      <dgm:t>
        <a:bodyPr anchor="ctr" anchorCtr="0"/>
        <a:lstStyle/>
        <a:p>
          <a:r>
            <a:rPr lang="en-US" dirty="0"/>
            <a:t>Cue audience the conclusion is beginning</a:t>
          </a:r>
        </a:p>
      </dgm:t>
    </dgm:pt>
    <dgm:pt modelId="{E21CE8DF-3A73-43E0-ACD2-366BDD022875}" type="parTrans" cxnId="{0D4B7CED-6D92-428E-B33E-687A30802250}">
      <dgm:prSet/>
      <dgm:spPr/>
      <dgm:t>
        <a:bodyPr/>
        <a:lstStyle/>
        <a:p>
          <a:endParaRPr lang="en-US"/>
        </a:p>
      </dgm:t>
    </dgm:pt>
    <dgm:pt modelId="{B4581C19-7660-45E7-9F2A-DE5FE17169DA}" type="sibTrans" cxnId="{0D4B7CED-6D92-428E-B33E-687A30802250}">
      <dgm:prSet/>
      <dgm:spPr/>
      <dgm:t>
        <a:bodyPr/>
        <a:lstStyle/>
        <a:p>
          <a:endParaRPr lang="en-US"/>
        </a:p>
      </dgm:t>
    </dgm:pt>
    <dgm:pt modelId="{5CFBAC9D-BC87-475A-8209-D51684A4B876}">
      <dgm:prSet/>
      <dgm:spPr/>
      <dgm:t>
        <a:bodyPr/>
        <a:lstStyle/>
        <a:p>
          <a:r>
            <a:rPr lang="en-US" dirty="0"/>
            <a:t>Brief summary of the presentation</a:t>
          </a:r>
        </a:p>
      </dgm:t>
    </dgm:pt>
    <dgm:pt modelId="{856C6CB2-B636-4330-BF6B-18CBF527CB54}" type="parTrans" cxnId="{D2ADFD09-7D8C-4B78-9990-EB7BA8541384}">
      <dgm:prSet/>
      <dgm:spPr/>
      <dgm:t>
        <a:bodyPr/>
        <a:lstStyle/>
        <a:p>
          <a:endParaRPr lang="en-US"/>
        </a:p>
      </dgm:t>
    </dgm:pt>
    <dgm:pt modelId="{AF74E85F-A0AD-4C88-A480-930BAC8FC898}" type="sibTrans" cxnId="{D2ADFD09-7D8C-4B78-9990-EB7BA8541384}">
      <dgm:prSet/>
      <dgm:spPr/>
      <dgm:t>
        <a:bodyPr/>
        <a:lstStyle/>
        <a:p>
          <a:endParaRPr lang="en-US"/>
        </a:p>
      </dgm:t>
    </dgm:pt>
    <dgm:pt modelId="{C512B4B1-7B64-456E-9707-83343CD93769}">
      <dgm:prSet/>
      <dgm:spPr/>
      <dgm:t>
        <a:bodyPr/>
        <a:lstStyle/>
        <a:p>
          <a:r>
            <a:rPr lang="en-US" dirty="0"/>
            <a:t>Body</a:t>
          </a:r>
        </a:p>
      </dgm:t>
    </dgm:pt>
    <dgm:pt modelId="{475E021A-6043-4D27-8343-27CF53A79F99}" type="parTrans" cxnId="{6FD77856-C26F-472A-970C-4F03C840C7D3}">
      <dgm:prSet/>
      <dgm:spPr/>
      <dgm:t>
        <a:bodyPr/>
        <a:lstStyle/>
        <a:p>
          <a:endParaRPr lang="en-US"/>
        </a:p>
      </dgm:t>
    </dgm:pt>
    <dgm:pt modelId="{2DA23110-C090-4B3E-A0AD-48AC9DD9F8F6}" type="sibTrans" cxnId="{6FD77856-C26F-472A-970C-4F03C840C7D3}">
      <dgm:prSet/>
      <dgm:spPr/>
      <dgm:t>
        <a:bodyPr/>
        <a:lstStyle/>
        <a:p>
          <a:endParaRPr lang="en-US"/>
        </a:p>
      </dgm:t>
    </dgm:pt>
    <dgm:pt modelId="{4FF639B5-B1F2-4048-83C7-E80AFEF886DD}">
      <dgm:prSet/>
      <dgm:spPr/>
      <dgm:t>
        <a:bodyPr/>
        <a:lstStyle/>
        <a:p>
          <a:r>
            <a:rPr lang="en-US" dirty="0"/>
            <a:t>Series of main points in logical sequence</a:t>
          </a:r>
        </a:p>
      </dgm:t>
    </dgm:pt>
    <dgm:pt modelId="{925D9CB2-68AC-4AFA-A748-04162DC4595F}" type="parTrans" cxnId="{2132CD0C-15DD-4727-80D1-20D159CDCBFB}">
      <dgm:prSet/>
      <dgm:spPr/>
      <dgm:t>
        <a:bodyPr/>
        <a:lstStyle/>
        <a:p>
          <a:endParaRPr lang="en-US"/>
        </a:p>
      </dgm:t>
    </dgm:pt>
    <dgm:pt modelId="{4B17B7D3-CC8E-4AF6-AEE0-A05C6FDE241B}" type="sibTrans" cxnId="{2132CD0C-15DD-4727-80D1-20D159CDCBFB}">
      <dgm:prSet/>
      <dgm:spPr/>
      <dgm:t>
        <a:bodyPr/>
        <a:lstStyle/>
        <a:p>
          <a:endParaRPr lang="en-US"/>
        </a:p>
      </dgm:t>
    </dgm:pt>
    <dgm:pt modelId="{FEBBD459-0A9F-4DF4-8664-0BF6C924383D}">
      <dgm:prSet/>
      <dgm:spPr/>
      <dgm:t>
        <a:bodyPr/>
        <a:lstStyle/>
        <a:p>
          <a:r>
            <a:rPr lang="en-US" dirty="0"/>
            <a:t>Powerful visuals</a:t>
          </a:r>
        </a:p>
      </dgm:t>
    </dgm:pt>
    <dgm:pt modelId="{1C5BA740-162E-4C2D-B84A-7FED6021264E}" type="parTrans" cxnId="{22F0D47E-9630-42C0-B97F-2FEC85617F93}">
      <dgm:prSet/>
      <dgm:spPr/>
      <dgm:t>
        <a:bodyPr/>
        <a:lstStyle/>
        <a:p>
          <a:endParaRPr lang="en-US"/>
        </a:p>
      </dgm:t>
    </dgm:pt>
    <dgm:pt modelId="{5C8E0565-3DA2-4DCA-A837-C1C66B054E15}" type="sibTrans" cxnId="{22F0D47E-9630-42C0-B97F-2FEC85617F93}">
      <dgm:prSet/>
      <dgm:spPr/>
      <dgm:t>
        <a:bodyPr/>
        <a:lstStyle/>
        <a:p>
          <a:endParaRPr lang="en-US"/>
        </a:p>
      </dgm:t>
    </dgm:pt>
    <dgm:pt modelId="{15DBC7FF-B278-4DB4-80CB-402C007E66FE}" type="pres">
      <dgm:prSet presAssocID="{0E6592CA-CE6B-4847-BEF3-830E35603A0E}" presName="Name0" presStyleCnt="0">
        <dgm:presLayoutVars>
          <dgm:dir/>
          <dgm:animLvl val="lvl"/>
          <dgm:resizeHandles val="exact"/>
        </dgm:presLayoutVars>
      </dgm:prSet>
      <dgm:spPr/>
    </dgm:pt>
    <dgm:pt modelId="{77DD666D-4FDE-4901-8E58-DCD169E16C05}" type="pres">
      <dgm:prSet presAssocID="{7E5315F9-583A-472C-BBBA-D7C5C91B2253}" presName="linNode" presStyleCnt="0"/>
      <dgm:spPr/>
    </dgm:pt>
    <dgm:pt modelId="{BEBDB64B-A7DC-4752-9D7E-8C14A60F8551}" type="pres">
      <dgm:prSet presAssocID="{7E5315F9-583A-472C-BBBA-D7C5C91B2253}" presName="parentText" presStyleLbl="node1" presStyleIdx="0" presStyleCnt="3" custScaleX="90097">
        <dgm:presLayoutVars>
          <dgm:chMax val="1"/>
          <dgm:bulletEnabled val="1"/>
        </dgm:presLayoutVars>
      </dgm:prSet>
      <dgm:spPr/>
    </dgm:pt>
    <dgm:pt modelId="{ED6D4821-A1BC-4EC0-A4FF-592A02B4A893}" type="pres">
      <dgm:prSet presAssocID="{7E5315F9-583A-472C-BBBA-D7C5C91B2253}" presName="descendantText" presStyleLbl="alignAccFollowNode1" presStyleIdx="0" presStyleCnt="3" custLinFactNeighborY="-1494">
        <dgm:presLayoutVars>
          <dgm:bulletEnabled val="1"/>
        </dgm:presLayoutVars>
      </dgm:prSet>
      <dgm:spPr/>
    </dgm:pt>
    <dgm:pt modelId="{1411981B-EB53-4E77-ACD5-1B316E365E13}" type="pres">
      <dgm:prSet presAssocID="{8133E85B-65DF-4810-B97C-5C80BECBE069}" presName="sp" presStyleCnt="0"/>
      <dgm:spPr/>
    </dgm:pt>
    <dgm:pt modelId="{09915BB7-3F73-44B2-B44A-F6E4429BCD73}" type="pres">
      <dgm:prSet presAssocID="{C512B4B1-7B64-456E-9707-83343CD93769}" presName="linNode" presStyleCnt="0"/>
      <dgm:spPr/>
    </dgm:pt>
    <dgm:pt modelId="{5E53DEA4-025C-4095-8CEF-4248B4C18E29}" type="pres">
      <dgm:prSet presAssocID="{C512B4B1-7B64-456E-9707-83343CD93769}" presName="parentText" presStyleLbl="node1" presStyleIdx="1" presStyleCnt="3" custScaleX="89541">
        <dgm:presLayoutVars>
          <dgm:chMax val="1"/>
          <dgm:bulletEnabled val="1"/>
        </dgm:presLayoutVars>
      </dgm:prSet>
      <dgm:spPr/>
    </dgm:pt>
    <dgm:pt modelId="{637389A2-4E00-472A-8527-6299A85EBEBE}" type="pres">
      <dgm:prSet presAssocID="{C512B4B1-7B64-456E-9707-83343CD93769}" presName="descendantText" presStyleLbl="alignAccFollowNode1" presStyleIdx="1" presStyleCnt="3">
        <dgm:presLayoutVars>
          <dgm:bulletEnabled val="1"/>
        </dgm:presLayoutVars>
      </dgm:prSet>
      <dgm:spPr/>
    </dgm:pt>
    <dgm:pt modelId="{5B92EB7E-CA69-40FC-9082-594C04990FD9}" type="pres">
      <dgm:prSet presAssocID="{2DA23110-C090-4B3E-A0AD-48AC9DD9F8F6}" presName="sp" presStyleCnt="0"/>
      <dgm:spPr/>
    </dgm:pt>
    <dgm:pt modelId="{1E612AB0-85AF-4828-830F-899B90661057}" type="pres">
      <dgm:prSet presAssocID="{A557E8A5-6FF4-46B4-8A35-442A915563FC}" presName="linNode" presStyleCnt="0"/>
      <dgm:spPr/>
    </dgm:pt>
    <dgm:pt modelId="{68C056DD-8652-4A51-A7EE-22FF8CBA28D7}" type="pres">
      <dgm:prSet presAssocID="{A557E8A5-6FF4-46B4-8A35-442A915563FC}" presName="parentText" presStyleLbl="node1" presStyleIdx="2" presStyleCnt="3" custScaleX="90097">
        <dgm:presLayoutVars>
          <dgm:chMax val="1"/>
          <dgm:bulletEnabled val="1"/>
        </dgm:presLayoutVars>
      </dgm:prSet>
      <dgm:spPr/>
    </dgm:pt>
    <dgm:pt modelId="{8C7543A5-B2D4-4FC0-96CB-147EBC756266}" type="pres">
      <dgm:prSet presAssocID="{A557E8A5-6FF4-46B4-8A35-442A915563FC}" presName="descendantText" presStyleLbl="alignAccFollowNode1" presStyleIdx="2" presStyleCnt="3">
        <dgm:presLayoutVars>
          <dgm:bulletEnabled val="1"/>
        </dgm:presLayoutVars>
      </dgm:prSet>
      <dgm:spPr/>
    </dgm:pt>
  </dgm:ptLst>
  <dgm:cxnLst>
    <dgm:cxn modelId="{D2ADFD09-7D8C-4B78-9990-EB7BA8541384}" srcId="{A557E8A5-6FF4-46B4-8A35-442A915563FC}" destId="{5CFBAC9D-BC87-475A-8209-D51684A4B876}" srcOrd="1" destOrd="0" parTransId="{856C6CB2-B636-4330-BF6B-18CBF527CB54}" sibTransId="{AF74E85F-A0AD-4C88-A480-930BAC8FC898}"/>
    <dgm:cxn modelId="{2132CD0C-15DD-4727-80D1-20D159CDCBFB}" srcId="{C512B4B1-7B64-456E-9707-83343CD93769}" destId="{4FF639B5-B1F2-4048-83C7-E80AFEF886DD}" srcOrd="1" destOrd="0" parTransId="{925D9CB2-68AC-4AFA-A748-04162DC4595F}" sibTransId="{4B17B7D3-CC8E-4AF6-AEE0-A05C6FDE241B}"/>
    <dgm:cxn modelId="{DD2B121D-7342-433C-AA64-D2BC8D15A0B6}" type="presOf" srcId="{0E6592CA-CE6B-4847-BEF3-830E35603A0E}" destId="{15DBC7FF-B278-4DB4-80CB-402C007E66FE}" srcOrd="0" destOrd="0" presId="urn:microsoft.com/office/officeart/2005/8/layout/vList5"/>
    <dgm:cxn modelId="{7B3E9027-8117-45A6-B6AD-0BF7C26C3A72}" type="presOf" srcId="{56536B3E-5711-42A9-A03A-6F0450C84C8C}" destId="{ED6D4821-A1BC-4EC0-A4FF-592A02B4A893}" srcOrd="0" destOrd="0" presId="urn:microsoft.com/office/officeart/2005/8/layout/vList5"/>
    <dgm:cxn modelId="{53CCE427-71C6-4C09-82D4-3A8CFEE50596}" type="presOf" srcId="{D369488F-FBF7-4863-A16F-38DABF35544C}" destId="{ED6D4821-A1BC-4EC0-A4FF-592A02B4A893}" srcOrd="0" destOrd="1" presId="urn:microsoft.com/office/officeart/2005/8/layout/vList5"/>
    <dgm:cxn modelId="{CF40FD28-4319-4759-A8F8-E3EDFCAD852C}" srcId="{0E6592CA-CE6B-4847-BEF3-830E35603A0E}" destId="{7E5315F9-583A-472C-BBBA-D7C5C91B2253}" srcOrd="0" destOrd="0" parTransId="{4023AAEB-4409-4948-A309-34DC05A3C032}" sibTransId="{8133E85B-65DF-4810-B97C-5C80BECBE069}"/>
    <dgm:cxn modelId="{A341015B-6CC7-4828-A9DD-C0EF37FCB7DB}" type="presOf" srcId="{5CFBAC9D-BC87-475A-8209-D51684A4B876}" destId="{8C7543A5-B2D4-4FC0-96CB-147EBC756266}" srcOrd="0" destOrd="1" presId="urn:microsoft.com/office/officeart/2005/8/layout/vList5"/>
    <dgm:cxn modelId="{B6CE0B4B-7F96-4124-A38D-03AF54911DD8}" type="presOf" srcId="{C512B4B1-7B64-456E-9707-83343CD93769}" destId="{5E53DEA4-025C-4095-8CEF-4248B4C18E29}" srcOrd="0" destOrd="0" presId="urn:microsoft.com/office/officeart/2005/8/layout/vList5"/>
    <dgm:cxn modelId="{51FA0C4C-6E48-462E-B4BE-8833FD494038}" type="presOf" srcId="{A557E8A5-6FF4-46B4-8A35-442A915563FC}" destId="{68C056DD-8652-4A51-A7EE-22FF8CBA28D7}" srcOrd="0" destOrd="0" presId="urn:microsoft.com/office/officeart/2005/8/layout/vList5"/>
    <dgm:cxn modelId="{6FD77856-C26F-472A-970C-4F03C840C7D3}" srcId="{0E6592CA-CE6B-4847-BEF3-830E35603A0E}" destId="{C512B4B1-7B64-456E-9707-83343CD93769}" srcOrd="1" destOrd="0" parTransId="{475E021A-6043-4D27-8343-27CF53A79F99}" sibTransId="{2DA23110-C090-4B3E-A0AD-48AC9DD9F8F6}"/>
    <dgm:cxn modelId="{72FCD97A-3D31-4092-8A17-4590FC5B20A5}" type="presOf" srcId="{4FF639B5-B1F2-4048-83C7-E80AFEF886DD}" destId="{637389A2-4E00-472A-8527-6299A85EBEBE}" srcOrd="0" destOrd="1" presId="urn:microsoft.com/office/officeart/2005/8/layout/vList5"/>
    <dgm:cxn modelId="{22F0D47E-9630-42C0-B97F-2FEC85617F93}" srcId="{C512B4B1-7B64-456E-9707-83343CD93769}" destId="{FEBBD459-0A9F-4DF4-8664-0BF6C924383D}" srcOrd="0" destOrd="0" parTransId="{1C5BA740-162E-4C2D-B84A-7FED6021264E}" sibTransId="{5C8E0565-3DA2-4DCA-A837-C1C66B054E15}"/>
    <dgm:cxn modelId="{7A1DC596-1651-4689-A88A-228998D187D1}" srcId="{7E5315F9-583A-472C-BBBA-D7C5C91B2253}" destId="{56536B3E-5711-42A9-A03A-6F0450C84C8C}" srcOrd="0" destOrd="0" parTransId="{95DF59F0-8AB5-446D-A02C-61BE88CC0D0C}" sibTransId="{59910E90-B83B-499B-B8C3-8EF172E684A2}"/>
    <dgm:cxn modelId="{15D335C1-942C-4086-A3B8-8038F27B8B15}" type="presOf" srcId="{51A89275-11D5-4F6D-BF1F-38299AEB2805}" destId="{8C7543A5-B2D4-4FC0-96CB-147EBC756266}" srcOrd="0" destOrd="0" presId="urn:microsoft.com/office/officeart/2005/8/layout/vList5"/>
    <dgm:cxn modelId="{E264DBC9-569E-45E5-8E59-5EB4EF4C1C09}" type="presOf" srcId="{FEBBD459-0A9F-4DF4-8664-0BF6C924383D}" destId="{637389A2-4E00-472A-8527-6299A85EBEBE}" srcOrd="0" destOrd="0" presId="urn:microsoft.com/office/officeart/2005/8/layout/vList5"/>
    <dgm:cxn modelId="{601B8AD6-022C-47AE-8F2F-18C43B0DE844}" type="presOf" srcId="{7E5315F9-583A-472C-BBBA-D7C5C91B2253}" destId="{BEBDB64B-A7DC-4752-9D7E-8C14A60F8551}" srcOrd="0" destOrd="0" presId="urn:microsoft.com/office/officeart/2005/8/layout/vList5"/>
    <dgm:cxn modelId="{E3D892DD-0759-40C7-83D7-161B449609B5}" srcId="{0E6592CA-CE6B-4847-BEF3-830E35603A0E}" destId="{A557E8A5-6FF4-46B4-8A35-442A915563FC}" srcOrd="2" destOrd="0" parTransId="{A2B57789-CE87-4E1E-8060-AD2E8890840A}" sibTransId="{F8170A98-37C5-415E-B000-4CA274D3CA4D}"/>
    <dgm:cxn modelId="{0D4B7CED-6D92-428E-B33E-687A30802250}" srcId="{A557E8A5-6FF4-46B4-8A35-442A915563FC}" destId="{51A89275-11D5-4F6D-BF1F-38299AEB2805}" srcOrd="0" destOrd="0" parTransId="{E21CE8DF-3A73-43E0-ACD2-366BDD022875}" sibTransId="{B4581C19-7660-45E7-9F2A-DE5FE17169DA}"/>
    <dgm:cxn modelId="{EEDC4CEF-017E-401E-B153-9D83B1105222}" srcId="{7E5315F9-583A-472C-BBBA-D7C5C91B2253}" destId="{D369488F-FBF7-4863-A16F-38DABF35544C}" srcOrd="1" destOrd="0" parTransId="{02F40FF2-2DB4-4925-843E-1CE86016A91C}" sibTransId="{573BDA16-8B1A-4453-AF40-0E8D7DBFB6D1}"/>
    <dgm:cxn modelId="{7EFBCBA4-B57B-423E-B8C6-55187B268570}" type="presParOf" srcId="{15DBC7FF-B278-4DB4-80CB-402C007E66FE}" destId="{77DD666D-4FDE-4901-8E58-DCD169E16C05}" srcOrd="0" destOrd="0" presId="urn:microsoft.com/office/officeart/2005/8/layout/vList5"/>
    <dgm:cxn modelId="{AB73D989-3380-4B39-A704-7699E13E6985}" type="presParOf" srcId="{77DD666D-4FDE-4901-8E58-DCD169E16C05}" destId="{BEBDB64B-A7DC-4752-9D7E-8C14A60F8551}" srcOrd="0" destOrd="0" presId="urn:microsoft.com/office/officeart/2005/8/layout/vList5"/>
    <dgm:cxn modelId="{DF7E204D-4725-41A7-9421-FADAD56F5876}" type="presParOf" srcId="{77DD666D-4FDE-4901-8E58-DCD169E16C05}" destId="{ED6D4821-A1BC-4EC0-A4FF-592A02B4A893}" srcOrd="1" destOrd="0" presId="urn:microsoft.com/office/officeart/2005/8/layout/vList5"/>
    <dgm:cxn modelId="{4F08D0CC-C8B1-4350-9C20-D3A92F4556CF}" type="presParOf" srcId="{15DBC7FF-B278-4DB4-80CB-402C007E66FE}" destId="{1411981B-EB53-4E77-ACD5-1B316E365E13}" srcOrd="1" destOrd="0" presId="urn:microsoft.com/office/officeart/2005/8/layout/vList5"/>
    <dgm:cxn modelId="{F7D14132-8192-4DC2-9932-2C5AEFF74E8C}" type="presParOf" srcId="{15DBC7FF-B278-4DB4-80CB-402C007E66FE}" destId="{09915BB7-3F73-44B2-B44A-F6E4429BCD73}" srcOrd="2" destOrd="0" presId="urn:microsoft.com/office/officeart/2005/8/layout/vList5"/>
    <dgm:cxn modelId="{D20E581E-DA75-4F9F-B911-C9998CC4FEF8}" type="presParOf" srcId="{09915BB7-3F73-44B2-B44A-F6E4429BCD73}" destId="{5E53DEA4-025C-4095-8CEF-4248B4C18E29}" srcOrd="0" destOrd="0" presId="urn:microsoft.com/office/officeart/2005/8/layout/vList5"/>
    <dgm:cxn modelId="{D3EF8719-F203-48F6-9180-A99BAFB95042}" type="presParOf" srcId="{09915BB7-3F73-44B2-B44A-F6E4429BCD73}" destId="{637389A2-4E00-472A-8527-6299A85EBEBE}" srcOrd="1" destOrd="0" presId="urn:microsoft.com/office/officeart/2005/8/layout/vList5"/>
    <dgm:cxn modelId="{10042A4C-98FB-4E12-8374-E39A3C1E2A0F}" type="presParOf" srcId="{15DBC7FF-B278-4DB4-80CB-402C007E66FE}" destId="{5B92EB7E-CA69-40FC-9082-594C04990FD9}" srcOrd="3" destOrd="0" presId="urn:microsoft.com/office/officeart/2005/8/layout/vList5"/>
    <dgm:cxn modelId="{B77E8A10-BB2C-43C9-85B4-1B1ACEBFFA7D}" type="presParOf" srcId="{15DBC7FF-B278-4DB4-80CB-402C007E66FE}" destId="{1E612AB0-85AF-4828-830F-899B90661057}" srcOrd="4" destOrd="0" presId="urn:microsoft.com/office/officeart/2005/8/layout/vList5"/>
    <dgm:cxn modelId="{E7C8390D-9A96-401F-A6CE-8E84B453B294}" type="presParOf" srcId="{1E612AB0-85AF-4828-830F-899B90661057}" destId="{68C056DD-8652-4A51-A7EE-22FF8CBA28D7}" srcOrd="0" destOrd="0" presId="urn:microsoft.com/office/officeart/2005/8/layout/vList5"/>
    <dgm:cxn modelId="{38B0A268-F1B4-445B-B7A9-41C5AEB258D7}" type="presParOf" srcId="{1E612AB0-85AF-4828-830F-899B90661057}" destId="{8C7543A5-B2D4-4FC0-96CB-147EBC75626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CF698B7-363A-483A-AA5B-A349FB08ADE7}">
      <dsp:nvSpPr>
        <dsp:cNvPr id="0" name=""/>
        <dsp:cNvSpPr/>
      </dsp:nvSpPr>
      <dsp:spPr>
        <a:xfrm>
          <a:off x="3254914" y="1202738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C0880119-36EE-476B-AC5C-AB190863E2AD}">
      <dsp:nvSpPr>
        <dsp:cNvPr id="0" name=""/>
        <dsp:cNvSpPr/>
      </dsp:nvSpPr>
      <dsp:spPr>
        <a:xfrm>
          <a:off x="3142565" y="0"/>
          <a:ext cx="1765488" cy="94480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A strong start</a:t>
          </a:r>
        </a:p>
      </dsp:txBody>
      <dsp:txXfrm>
        <a:off x="3142565" y="0"/>
        <a:ext cx="1765488" cy="944806"/>
      </dsp:txXfrm>
    </dsp:sp>
    <dsp:sp modelId="{B7F5892C-90D9-4EC3-89D0-0285732F0774}">
      <dsp:nvSpPr>
        <dsp:cNvPr id="0" name=""/>
        <dsp:cNvSpPr/>
      </dsp:nvSpPr>
      <dsp:spPr>
        <a:xfrm>
          <a:off x="3706879" y="1420043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A033D58-A2CA-4DF1-B9F9-5BB27359EF65}">
      <dsp:nvSpPr>
        <dsp:cNvPr id="0" name=""/>
        <dsp:cNvSpPr/>
      </dsp:nvSpPr>
      <dsp:spPr>
        <a:xfrm>
          <a:off x="5437700" y="897565"/>
          <a:ext cx="1669189" cy="10392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Knowledge and authority</a:t>
          </a:r>
        </a:p>
      </dsp:txBody>
      <dsp:txXfrm>
        <a:off x="5437700" y="897565"/>
        <a:ext cx="1669189" cy="1039286"/>
      </dsp:txXfrm>
    </dsp:sp>
    <dsp:sp modelId="{8F945F17-5BF4-4041-BD0A-6EFE25AC9971}">
      <dsp:nvSpPr>
        <dsp:cNvPr id="0" name=""/>
        <dsp:cNvSpPr/>
      </dsp:nvSpPr>
      <dsp:spPr>
        <a:xfrm>
          <a:off x="3817944" y="1908980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927666B-AC34-4FB8-A4D1-EB87125D5D63}">
      <dsp:nvSpPr>
        <dsp:cNvPr id="0" name=""/>
        <dsp:cNvSpPr/>
      </dsp:nvSpPr>
      <dsp:spPr>
        <a:xfrm>
          <a:off x="5598199" y="2220294"/>
          <a:ext cx="1637089" cy="111014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New and unexpected information</a:t>
          </a:r>
        </a:p>
      </dsp:txBody>
      <dsp:txXfrm>
        <a:off x="5598199" y="2220294"/>
        <a:ext cx="1637089" cy="1110147"/>
      </dsp:txXfrm>
    </dsp:sp>
    <dsp:sp modelId="{CBE13DF1-B39B-46F8-A7C7-F51525548A46}">
      <dsp:nvSpPr>
        <dsp:cNvPr id="0" name=""/>
        <dsp:cNvSpPr/>
      </dsp:nvSpPr>
      <dsp:spPr>
        <a:xfrm>
          <a:off x="3505292" y="2301075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B98F487-0B77-437D-813B-00F79C0226C4}">
      <dsp:nvSpPr>
        <dsp:cNvPr id="0" name=""/>
        <dsp:cNvSpPr/>
      </dsp:nvSpPr>
      <dsp:spPr>
        <a:xfrm>
          <a:off x="4892003" y="3708364"/>
          <a:ext cx="1765488" cy="10156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Storytelling</a:t>
          </a:r>
        </a:p>
      </dsp:txBody>
      <dsp:txXfrm>
        <a:off x="4892003" y="3708364"/>
        <a:ext cx="1765488" cy="1015666"/>
      </dsp:txXfrm>
    </dsp:sp>
    <dsp:sp modelId="{E0AE7EF7-1B16-4FCC-A973-F086F16CD39E}">
      <dsp:nvSpPr>
        <dsp:cNvPr id="0" name=""/>
        <dsp:cNvSpPr/>
      </dsp:nvSpPr>
      <dsp:spPr>
        <a:xfrm>
          <a:off x="3004536" y="2301075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010E064-49CC-464A-AB90-E3B5CCDB141C}">
      <dsp:nvSpPr>
        <dsp:cNvPr id="0" name=""/>
        <dsp:cNvSpPr/>
      </dsp:nvSpPr>
      <dsp:spPr>
        <a:xfrm>
          <a:off x="1393126" y="3708364"/>
          <a:ext cx="1765488" cy="101566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Passion</a:t>
          </a:r>
        </a:p>
      </dsp:txBody>
      <dsp:txXfrm>
        <a:off x="1393126" y="3708364"/>
        <a:ext cx="1765488" cy="1015666"/>
      </dsp:txXfrm>
    </dsp:sp>
    <dsp:sp modelId="{DF0A06B6-86A4-4725-952B-EC4E409418AA}">
      <dsp:nvSpPr>
        <dsp:cNvPr id="0" name=""/>
        <dsp:cNvSpPr/>
      </dsp:nvSpPr>
      <dsp:spPr>
        <a:xfrm>
          <a:off x="2691884" y="1908980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CA2C5B6-B87A-412C-AF51-C12E640ADBCF}">
      <dsp:nvSpPr>
        <dsp:cNvPr id="0" name=""/>
        <dsp:cNvSpPr/>
      </dsp:nvSpPr>
      <dsp:spPr>
        <a:xfrm>
          <a:off x="815330" y="2220294"/>
          <a:ext cx="1637089" cy="111014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Simplicity</a:t>
          </a:r>
        </a:p>
      </dsp:txBody>
      <dsp:txXfrm>
        <a:off x="815330" y="2220294"/>
        <a:ext cx="1637089" cy="1110147"/>
      </dsp:txXfrm>
    </dsp:sp>
    <dsp:sp modelId="{9CB5541C-1167-4776-A528-C759B00CA03D}">
      <dsp:nvSpPr>
        <dsp:cNvPr id="0" name=""/>
        <dsp:cNvSpPr/>
      </dsp:nvSpPr>
      <dsp:spPr>
        <a:xfrm>
          <a:off x="2802949" y="1420043"/>
          <a:ext cx="1540789" cy="1540978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59F5653-164E-4578-8FE4-3E07EEA4D93D}">
      <dsp:nvSpPr>
        <dsp:cNvPr id="0" name=""/>
        <dsp:cNvSpPr/>
      </dsp:nvSpPr>
      <dsp:spPr>
        <a:xfrm>
          <a:off x="943729" y="897565"/>
          <a:ext cx="1669189" cy="103928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/>
            <a:t>Focus on audience needs</a:t>
          </a:r>
        </a:p>
      </dsp:txBody>
      <dsp:txXfrm>
        <a:off x="943729" y="897565"/>
        <a:ext cx="1669189" cy="10392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6D4821-A1BC-4EC0-A4FF-592A02B4A893}">
      <dsp:nvSpPr>
        <dsp:cNvPr id="0" name=""/>
        <dsp:cNvSpPr/>
      </dsp:nvSpPr>
      <dsp:spPr>
        <a:xfrm rot="5400000">
          <a:off x="4821767" y="-1989135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18288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Overview of the content &amp; purpose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Hook them with a story, quote, or humor</a:t>
          </a:r>
        </a:p>
      </dsp:txBody>
      <dsp:txXfrm rot="-5400000">
        <a:off x="2729540" y="148044"/>
        <a:ext cx="5060352" cy="830945"/>
      </dsp:txXfrm>
    </dsp:sp>
    <dsp:sp modelId="{BEBDB64B-A7DC-4752-9D7E-8C14A60F8551}">
      <dsp:nvSpPr>
        <dsp:cNvPr id="0" name=""/>
        <dsp:cNvSpPr/>
      </dsp:nvSpPr>
      <dsp:spPr>
        <a:xfrm>
          <a:off x="142193" y="1744"/>
          <a:ext cx="2587346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Opening</a:t>
          </a:r>
        </a:p>
      </dsp:txBody>
      <dsp:txXfrm>
        <a:off x="198383" y="57934"/>
        <a:ext cx="2474966" cy="1038681"/>
      </dsp:txXfrm>
    </dsp:sp>
    <dsp:sp modelId="{637389A2-4E00-472A-8527-6299A85EBEBE}">
      <dsp:nvSpPr>
        <dsp:cNvPr id="0" name=""/>
        <dsp:cNvSpPr/>
      </dsp:nvSpPr>
      <dsp:spPr>
        <a:xfrm rot="5400000">
          <a:off x="4805801" y="-766762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Powerful visuals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Series of main points in logical sequence</a:t>
          </a:r>
        </a:p>
      </dsp:txBody>
      <dsp:txXfrm rot="-5400000">
        <a:off x="2713574" y="1370417"/>
        <a:ext cx="5060352" cy="830945"/>
      </dsp:txXfrm>
    </dsp:sp>
    <dsp:sp modelId="{5E53DEA4-025C-4095-8CEF-4248B4C18E29}">
      <dsp:nvSpPr>
        <dsp:cNvPr id="0" name=""/>
        <dsp:cNvSpPr/>
      </dsp:nvSpPr>
      <dsp:spPr>
        <a:xfrm>
          <a:off x="142193" y="1210358"/>
          <a:ext cx="2571379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Body</a:t>
          </a:r>
        </a:p>
      </dsp:txBody>
      <dsp:txXfrm>
        <a:off x="198383" y="1266548"/>
        <a:ext cx="2458999" cy="1038681"/>
      </dsp:txXfrm>
    </dsp:sp>
    <dsp:sp modelId="{8C7543A5-B2D4-4FC0-96CB-147EBC756266}">
      <dsp:nvSpPr>
        <dsp:cNvPr id="0" name=""/>
        <dsp:cNvSpPr/>
      </dsp:nvSpPr>
      <dsp:spPr>
        <a:xfrm rot="5400000">
          <a:off x="4821767" y="441851"/>
          <a:ext cx="920849" cy="5105304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12700" cap="rnd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36195" rIns="72390" bIns="36195" numCol="1" spcCol="1270" anchor="ctr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Cue audience the conclusion is beginning</a:t>
          </a: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900" kern="1200" dirty="0"/>
            <a:t>Brief summary of the presentation</a:t>
          </a:r>
        </a:p>
      </dsp:txBody>
      <dsp:txXfrm rot="-5400000">
        <a:off x="2729540" y="2579030"/>
        <a:ext cx="5060352" cy="830945"/>
      </dsp:txXfrm>
    </dsp:sp>
    <dsp:sp modelId="{68C056DD-8652-4A51-A7EE-22FF8CBA28D7}">
      <dsp:nvSpPr>
        <dsp:cNvPr id="0" name=""/>
        <dsp:cNvSpPr/>
      </dsp:nvSpPr>
      <dsp:spPr>
        <a:xfrm>
          <a:off x="142193" y="2418973"/>
          <a:ext cx="2587346" cy="1151061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100" kern="1200" dirty="0"/>
            <a:t>Close</a:t>
          </a:r>
        </a:p>
      </dsp:txBody>
      <dsp:txXfrm>
        <a:off x="198383" y="2475163"/>
        <a:ext cx="2474966" cy="10386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726E0A-6ADB-4E25-81BC-88F877942C07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AFA85-35EE-4F9B-B75E-B1ADCAC2F49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9799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A2992F-A25E-4CA0-AB77-DB04DEF765B7}" type="datetimeFigureOut">
              <a:rPr lang="en-US" smtClean="0"/>
              <a:t>3/14/2019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49"/>
            <a:ext cx="5486400" cy="360045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AE491E-8F58-4931-87E1-06B1CB3CF709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35728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Introduce the presentation topic</a:t>
            </a:r>
            <a:r>
              <a:rPr lang="en-US" baseline="0" dirty="0"/>
              <a:t> and give a brief description of CustomGuide’s outstanding services.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34392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5483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49028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06622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02796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62199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7875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7657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6918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6422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369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90598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AE491E-8F58-4931-87E1-06B1CB3CF709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571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9863565"/>
      </p:ext>
    </p:extLst>
  </p:cSld>
  <p:clrMapOvr>
    <a:masterClrMapping/>
  </p:clrMapOvr>
  <p:transition spd="med">
    <p:pu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84339716"/>
      </p:ext>
    </p:extLst>
  </p:cSld>
  <p:clrMapOvr>
    <a:masterClrMapping/>
  </p:clrMapOvr>
  <p:transition spd="med">
    <p:pu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15108186"/>
      </p:ext>
    </p:extLst>
  </p:cSld>
  <p:clrMapOvr>
    <a:masterClrMapping/>
  </p:clrMapOvr>
  <p:transition spd="med">
    <p:pu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40148828"/>
      </p:ext>
    </p:extLst>
  </p:cSld>
  <p:clrMapOvr>
    <a:masterClrMapping/>
  </p:clrMapOvr>
  <p:transition spd="med">
    <p:pu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12578526"/>
      </p:ext>
    </p:extLst>
  </p:cSld>
  <p:clrMapOvr>
    <a:masterClrMapping/>
  </p:clrMapOvr>
  <p:transition spd="med">
    <p:pu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2595778"/>
      </p:ext>
    </p:extLst>
  </p:cSld>
  <p:clrMapOvr>
    <a:masterClrMapping/>
  </p:clrMapOvr>
  <p:transition spd="med">
    <p:push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87904187"/>
      </p:ext>
    </p:extLst>
  </p:cSld>
  <p:clrMapOvr>
    <a:masterClrMapping/>
  </p:clrMapOvr>
  <p:transition spd="med">
    <p:push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71507446"/>
      </p:ext>
    </p:extLst>
  </p:cSld>
  <p:clrMapOvr>
    <a:masterClrMapping/>
  </p:clrMapOvr>
  <p:transition spd="med">
    <p:push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21B47A-862B-43A7-85C8-1044EDF49E68}" type="datetime1">
              <a:rPr lang="en-US" smtClean="0"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Property of CustomGuide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644573"/>
      </p:ext>
    </p:extLst>
  </p:cSld>
  <p:clrMapOvr>
    <a:masterClrMapping/>
  </p:clrMapOvr>
  <p:transition spd="med">
    <p:push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3748706"/>
      </p:ext>
    </p:extLst>
  </p:cSld>
  <p:clrMapOvr>
    <a:masterClrMapping/>
  </p:clrMapOvr>
  <p:transition spd="med">
    <p:push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156078"/>
      </p:ext>
    </p:extLst>
  </p:cSld>
  <p:clrMapOvr>
    <a:masterClrMapping/>
  </p:clrMapOvr>
  <p:transition spd="med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3" y="609600"/>
            <a:ext cx="10004522" cy="1320800"/>
          </a:xfrm>
        </p:spPr>
        <p:txBody>
          <a:bodyPr>
            <a:normAutofit/>
          </a:bodyPr>
          <a:lstStyle>
            <a:lvl1pPr>
              <a:defRPr sz="36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3" y="2160589"/>
            <a:ext cx="10004521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0110122"/>
      </p:ext>
    </p:extLst>
  </p:cSld>
  <p:clrMapOvr>
    <a:masterClrMapping/>
  </p:clrMapOvr>
  <p:transition spd="med">
    <p:push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760834"/>
      </p:ext>
    </p:extLst>
  </p:cSld>
  <p:clrMapOvr>
    <a:masterClrMapping/>
  </p:clrMapOvr>
  <p:transition spd="med">
    <p:push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291190"/>
      </p:ext>
    </p:extLst>
  </p:cSld>
  <p:clrMapOvr>
    <a:masterClrMapping/>
  </p:clrMapOvr>
  <p:transition spd="med">
    <p:push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402958"/>
      </p:ext>
    </p:extLst>
  </p:cSld>
  <p:clrMapOvr>
    <a:masterClrMapping/>
  </p:clrMapOvr>
  <p:transition spd="med">
    <p:push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5920904"/>
      </p:ext>
    </p:extLst>
  </p:cSld>
  <p:clrMapOvr>
    <a:masterClrMapping/>
  </p:clrMapOvr>
  <p:transition spd="med">
    <p:push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3372622"/>
      </p:ext>
    </p:extLst>
  </p:cSld>
  <p:clrMapOvr>
    <a:masterClrMapping/>
  </p:clrMapOvr>
  <p:transition spd="med">
    <p:push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751380"/>
      </p:ext>
    </p:extLst>
  </p:cSld>
  <p:clrMapOvr>
    <a:masterClrMapping/>
  </p:clrMapOvr>
  <p:transition spd="med">
    <p:push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3128288"/>
      </p:ext>
    </p:extLst>
  </p:cSld>
  <p:clrMapOvr>
    <a:masterClrMapping/>
  </p:clrMapOvr>
  <p:transition spd="med">
    <p:push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3168706"/>
      </p:ext>
    </p:extLst>
  </p:cSld>
  <p:clrMapOvr>
    <a:masterClrMapping/>
  </p:clrMapOvr>
  <p:transition spd="med">
    <p:push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987430"/>
      </p:ext>
    </p:extLst>
  </p:cSld>
  <p:clrMapOvr>
    <a:masterClrMapping/>
  </p:clrMapOvr>
  <p:transition spd="med">
    <p:pu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677334" y="789709"/>
            <a:ext cx="3936230" cy="484144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5132388" y="788987"/>
            <a:ext cx="4302557" cy="4842165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2554340"/>
      </p:ext>
    </p:extLst>
  </p:cSld>
  <p:clrMapOvr>
    <a:masterClrMapping/>
  </p:clrMapOvr>
  <p:transition spd="med">
    <p:pu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83253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pu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747671"/>
      </p:ext>
    </p:extLst>
  </p:cSld>
  <p:clrMapOvr>
    <a:masterClrMapping/>
  </p:clrMapOvr>
  <p:transition spd="med">
    <p:pu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5754537"/>
      </p:ext>
    </p:extLst>
  </p:cSld>
  <p:clrMapOvr>
    <a:masterClrMapping/>
  </p:clrMapOvr>
  <p:transition spd="med">
    <p:pu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7595911"/>
      </p:ext>
    </p:extLst>
  </p:cSld>
  <p:clrMapOvr>
    <a:masterClrMapping/>
  </p:clrMapOvr>
  <p:transition spd="med">
    <p:pu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884262"/>
      </p:ext>
    </p:extLst>
  </p:cSld>
  <p:clrMapOvr>
    <a:masterClrMapping/>
  </p:clrMapOvr>
  <p:transition spd="med">
    <p:pu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76968246"/>
      </p:ext>
    </p:extLst>
  </p:cSld>
  <p:clrMapOvr>
    <a:masterClrMapping/>
  </p:clrMapOvr>
  <p:transition spd="med">
    <p:pu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34979" y="6223924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3FA70-4F7D-47B0-913A-BDDC36310C5B}" type="datetime1">
              <a:rPr lang="en-US" smtClean="0"/>
              <a:t>3/14/2019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31861" y="6406487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/>
              <a:t>Property of CustomGuide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20509" y="6223924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A683AFF-405D-4103-8399-FD3E81FC6D8D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1666" y="402922"/>
            <a:ext cx="1390476" cy="9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90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805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  <p:sldLayoutId id="2147483799" r:id="rId12"/>
    <p:sldLayoutId id="2147483800" r:id="rId13"/>
    <p:sldLayoutId id="2147483801" r:id="rId14"/>
    <p:sldLayoutId id="2147483802" r:id="rId15"/>
    <p:sldLayoutId id="2147483803" r:id="rId16"/>
    <p:sldLayoutId id="2147483804" r:id="rId17"/>
  </p:sldLayoutIdLst>
  <p:transition spd="med">
    <p:push/>
  </p:transition>
  <p:hf hdr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926FD1-51DF-4B98-921A-EE8D9C2BB2DD}" type="datetimeFigureOut">
              <a:rPr lang="en-US" smtClean="0"/>
              <a:t>3/14/2019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029612-A2AA-4EAD-89C0-2D0E1CB529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871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ransition spd="med">
    <p:push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microsoft.com/office/2007/relationships/media" Target="../media/media2.mp4"/><Relationship Id="rId1" Type="http://schemas.openxmlformats.org/officeDocument/2006/relationships/video" Target="NULL" TargetMode="External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ogle.com/search?q=what+makes+a+presentation+bad&amp;oq=what+makes+a+presentation+&amp;aqs=chrome.5.0j69i57j0l4.7252j0j8&amp;sourceid=chrome&amp;ie=UTF-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slideLayout" Target="../slideLayouts/slideLayout2.xml"/><Relationship Id="rId7" Type="http://schemas.openxmlformats.org/officeDocument/2006/relationships/diagramQuickStyle" Target="../diagrams/quickStyle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10" Type="http://schemas.openxmlformats.org/officeDocument/2006/relationships/image" Target="../media/image3.png"/><Relationship Id="rId4" Type="http://schemas.openxmlformats.org/officeDocument/2006/relationships/notesSlide" Target="../notesSlides/notesSlide5.xml"/><Relationship Id="rId9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CustomGuide Interactive Training</a:t>
            </a: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683AFF-405D-4103-8399-FD3E81FC6D8D}" type="slidenum">
              <a:rPr lang="en-US" smtClean="0"/>
              <a:t>1</a:t>
            </a:fld>
            <a:endParaRPr lang="en-US" dirty="0"/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D3BE0E7C-F7D0-413E-A8D5-B34F02F0FD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7284" y="2404531"/>
            <a:ext cx="5826719" cy="1646302"/>
          </a:xfrm>
        </p:spPr>
        <p:txBody>
          <a:bodyPr/>
          <a:lstStyle/>
          <a:p>
            <a:r>
              <a:rPr lang="en-US" sz="6600" dirty="0">
                <a:cs typeface="Calibri" panose="020F0502020204030204" pitchFamily="34" charset="0"/>
              </a:rPr>
              <a:t>Giving a Great Presentation</a:t>
            </a:r>
          </a:p>
        </p:txBody>
      </p:sp>
    </p:spTree>
    <p:extLst>
      <p:ext uri="{BB962C8B-B14F-4D97-AF65-F5344CB8AC3E}">
        <p14:creationId xmlns:p14="http://schemas.microsoft.com/office/powerpoint/2010/main" val="4186926094"/>
      </p:ext>
    </p:extLst>
  </p:cSld>
  <p:clrMapOvr>
    <a:masterClrMapping/>
  </p:clrMapOvr>
  <p:transition spd="med">
    <p:push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Large Fonts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6310332"/>
              </p:ext>
            </p:extLst>
          </p:nvPr>
        </p:nvGraphicFramePr>
        <p:xfrm>
          <a:off x="904579" y="1925674"/>
          <a:ext cx="8048036" cy="329007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24018">
                  <a:extLst>
                    <a:ext uri="{9D8B030D-6E8A-4147-A177-3AD203B41FA5}">
                      <a16:colId xmlns:a16="http://schemas.microsoft.com/office/drawing/2014/main" val="4204182446"/>
                    </a:ext>
                  </a:extLst>
                </a:gridCol>
                <a:gridCol w="4024018">
                  <a:extLst>
                    <a:ext uri="{9D8B030D-6E8A-4147-A177-3AD203B41FA5}">
                      <a16:colId xmlns:a16="http://schemas.microsoft.com/office/drawing/2014/main" val="463110435"/>
                    </a:ext>
                  </a:extLst>
                </a:gridCol>
              </a:tblGrid>
              <a:tr h="1098921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Distance to the </a:t>
                      </a:r>
                    </a:p>
                    <a:p>
                      <a:pPr algn="ctr"/>
                      <a:r>
                        <a:rPr lang="en-US" sz="2600" dirty="0"/>
                        <a:t>Back Row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Size of the Text</a:t>
                      </a:r>
                    </a:p>
                    <a:p>
                      <a:pPr algn="ctr"/>
                      <a:r>
                        <a:rPr lang="en-US" sz="2600" dirty="0"/>
                        <a:t>Needs</a:t>
                      </a:r>
                      <a:r>
                        <a:rPr lang="en-US" sz="2600" baseline="0" dirty="0"/>
                        <a:t> to be</a:t>
                      </a:r>
                      <a:endParaRPr lang="en-US" sz="26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12160764"/>
                  </a:ext>
                </a:extLst>
              </a:tr>
              <a:tr h="636677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10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600" dirty="0"/>
                        <a:t>1 inch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2825666"/>
                  </a:ext>
                </a:extLst>
              </a:tr>
              <a:tr h="636677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600" dirty="0"/>
                        <a:t>20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600" dirty="0"/>
                        <a:t>2 inches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22829511"/>
                  </a:ext>
                </a:extLst>
              </a:tr>
              <a:tr h="869473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/>
                        <a:t>30 feet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/>
                        <a:t>3 inches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8580840"/>
                  </a:ext>
                </a:extLst>
              </a:tr>
            </a:tbl>
          </a:graphicData>
        </a:graphic>
      </p:graphicFrame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8179795"/>
      </p:ext>
    </p:extLst>
  </p:cSld>
  <p:clrMapOvr>
    <a:masterClrMapping/>
  </p:clrMapOvr>
  <p:transition spd="med">
    <p:push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029612-A2AA-4EAD-89C0-2D0E1CB529D7}" type="slidenum">
              <a:rPr lang="en-US" smtClean="0"/>
              <a:t>11</a:t>
            </a:fld>
            <a:endParaRPr lang="en-US"/>
          </a:p>
        </p:txBody>
      </p:sp>
      <p:pic>
        <p:nvPicPr>
          <p:cNvPr id="8" name="monitor-drop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000" end="42.4999"/>
                </p14:media>
              </p:ext>
            </p:extLst>
          </p:nvPr>
        </p:nvPicPr>
        <p:blipFill>
          <a:blip r:embed="rId5">
            <a:lum bright="20000" contrast="20000"/>
          </a:blip>
          <a:stretch>
            <a:fillRect/>
          </a:stretch>
        </p:blipFill>
        <p:spPr>
          <a:xfrm>
            <a:off x="2028825" y="1143001"/>
            <a:ext cx="6400800" cy="3597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81061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6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Finish Strong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675745" y="1641436"/>
            <a:ext cx="4185623" cy="3880379"/>
          </a:xfrm>
        </p:spPr>
        <p:txBody>
          <a:bodyPr>
            <a:normAutofit/>
          </a:bodyPr>
          <a:lstStyle/>
          <a:p>
            <a:r>
              <a:rPr lang="en-US" sz="2000" dirty="0"/>
              <a:t>Leave them with a simple take away message and then open the floor for questions. </a:t>
            </a:r>
          </a:p>
        </p:txBody>
      </p:sp>
      <p:pic>
        <p:nvPicPr>
          <p:cNvPr id="9" name="Picture 8" descr="https://buildafoundation.files.wordpress.com/2015/06/finish-line-sign-istock_000022670217small- - Internet Explorer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353" b="94245" l="5766" r="76560">
                        <a14:backgroundMark x1="7656" y1="12086" x2="72023" y2="116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37" t="15158" r="47182" b="15159"/>
          <a:stretch/>
        </p:blipFill>
        <p:spPr>
          <a:xfrm>
            <a:off x="4861368" y="1270000"/>
            <a:ext cx="4634345" cy="4613564"/>
          </a:xfrm>
          <a:prstGeom prst="rect">
            <a:avLst/>
          </a:prstGeom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616611"/>
      </p:ext>
    </p:extLst>
  </p:cSld>
  <p:clrMapOvr>
    <a:masterClrMapping/>
  </p:clrMapOvr>
  <p:transition spd="med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995055"/>
            <a:ext cx="8790131" cy="2567420"/>
          </a:xfrm>
        </p:spPr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did you take away from today’s presentation?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7023115"/>
      </p:ext>
    </p:extLst>
  </p:cSld>
  <p:clrMapOvr>
    <a:masterClrMapping/>
  </p:clrMapOvr>
  <p:transition spd="med">
    <p:push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Do You Want To Know After Today’s Presentation?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5671411"/>
      </p:ext>
    </p:extLst>
  </p:cSld>
  <p:clrMapOvr>
    <a:masterClrMapping/>
  </p:clrMapOvr>
  <p:transition spd="med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b">
            <a:noAutofit/>
          </a:bodyPr>
          <a:lstStyle/>
          <a:p>
            <a:pPr algn="r"/>
            <a:r>
              <a:rPr lang="en-US" sz="5400" dirty="0"/>
              <a:t>What kind of presentations are you giving?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2889345"/>
      </p:ext>
    </p:extLst>
  </p:cSld>
  <p:clrMapOvr>
    <a:masterClrMapping/>
  </p:clrMapOvr>
  <p:transition spd="med">
    <p:push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a Presentation Bad?</a:t>
            </a:r>
          </a:p>
        </p:txBody>
      </p:sp>
      <p:sp>
        <p:nvSpPr>
          <p:cNvPr id="8" name="Content Placeholder 7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/>
              <a:t>Not knowing your topic</a:t>
            </a:r>
          </a:p>
          <a:p>
            <a:pPr lvl="1"/>
            <a:r>
              <a:rPr lang="en-US" dirty="0"/>
              <a:t>Reading the slides</a:t>
            </a:r>
          </a:p>
          <a:p>
            <a:r>
              <a:rPr lang="en-US" dirty="0"/>
              <a:t>Too much information</a:t>
            </a:r>
          </a:p>
          <a:p>
            <a:r>
              <a:rPr lang="en-US" baseline="0" dirty="0"/>
              <a:t>Lack of Excitement  </a:t>
            </a:r>
            <a:endParaRPr lang="en-US" dirty="0"/>
          </a:p>
        </p:txBody>
      </p:sp>
      <p:pic>
        <p:nvPicPr>
          <p:cNvPr id="6" name="Content Placeholder 5">
            <a:hlinkClick r:id="rId3"/>
          </p:cNvPr>
          <p:cNvPicPr>
            <a:picLocks noGrp="1" noChangeAspect="1"/>
          </p:cNvPicPr>
          <p:nvPr>
            <p:ph sz="half" idx="2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16" r="5016" b="10031"/>
          <a:stretch/>
        </p:blipFill>
        <p:spPr>
          <a:xfrm>
            <a:off x="5435816" y="2160588"/>
            <a:ext cx="3492067" cy="3492067"/>
          </a:xfrm>
          <a:prstGeom prst="round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1906024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3" presetClass="path" presetSubtype="0" accel="50000" decel="5000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2.5E-6 4.07407E-6 L 0.12487 4.07407E-6 C 0.19349 -0.09815 0.35196 -0.46528 0.41172 -0.5875 " pathEditMode="relative" rAng="0" ptsTypes="AAA">
                                      <p:cBhvr>
                                        <p:cTn id="12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586" y="-293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Makes a Presentation Good?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2262476"/>
              </p:ext>
            </p:extLst>
          </p:nvPr>
        </p:nvGraphicFramePr>
        <p:xfrm>
          <a:off x="950358" y="1549178"/>
          <a:ext cx="8050619" cy="4724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5</a:t>
            </a:fld>
            <a:endParaRPr lang="en-US" dirty="0"/>
          </a:p>
        </p:txBody>
      </p:sp>
      <p:pic>
        <p:nvPicPr>
          <p:cNvPr id="6" name="Recorded Sound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930785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0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Tell a Story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807301"/>
            <a:ext cx="4184035" cy="38807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Give the audience a reason to be interested in your topic.</a:t>
            </a: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131" y="2032992"/>
            <a:ext cx="3881438" cy="34286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2">
                <a:lumMod val="20000"/>
                <a:lumOff val="8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  <a:reflection blurRad="6350" stA="52000" endA="300" endPos="35000" dir="5400000" sy="-100000" algn="bl" rotWithShape="0"/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9975626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 Your Homework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1807295"/>
            <a:ext cx="4184035" cy="388077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Know your topic inside and out.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23924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684506"/>
      </p:ext>
    </p:extLst>
  </p:cSld>
  <p:clrMapOvr>
    <a:masterClrMapping/>
  </p:clrMapOvr>
  <p:transition spd="med"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a Presentation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4214865"/>
              </p:ext>
            </p:extLst>
          </p:nvPr>
        </p:nvGraphicFramePr>
        <p:xfrm>
          <a:off x="987148" y="1930400"/>
          <a:ext cx="7977039" cy="35717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381719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>
                                            <p:graphicEl>
                                              <a:dgm id="{BEBDB64B-A7DC-4752-9D7E-8C14A60F85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>
                                            <p:graphicEl>
                                              <a:dgm id="{5E53DEA4-025C-4095-8CEF-4248B4C18E2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>
                                            <p:graphicEl>
                                              <a:dgm id="{68C056DD-8652-4A51-A7EE-22FF8CBA28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>
                                            <p:graphicEl>
                                              <a:dgm id="{ED6D4821-A1BC-4EC0-A4FF-592A02B4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>
                                            <p:graphicEl>
                                              <a:dgm id="{637389A2-4E00-472A-8527-6299A85EBE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>
                                            <p:graphicEl>
                                              <a:dgm id="{8C7543A5-B2D4-4FC0-96CB-147EBC75626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 uiExpand="1">
        <p:bldSub>
          <a:bldDgm bld="lvlAtOnce"/>
        </p:bldSub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Keep Videos Short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030" y="1930400"/>
            <a:ext cx="8441972" cy="366232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>
          <a:xfrm>
            <a:off x="10820509" y="6244706"/>
            <a:ext cx="683339" cy="365125"/>
          </a:xfrm>
        </p:spPr>
        <p:txBody>
          <a:bodyPr/>
          <a:lstStyle/>
          <a:p>
            <a:fld id="{5A683AFF-405D-4103-8399-FD3E81FC6D8D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253342"/>
      </p:ext>
    </p:extLst>
  </p:cSld>
  <p:clrMapOvr>
    <a:masterClrMapping/>
  </p:clrMapOvr>
  <p:transition spd="med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Facet">
  <a:themeElements>
    <a:clrScheme name="Blue Green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11921</TotalTime>
  <Words>232</Words>
  <Application>Microsoft Office PowerPoint</Application>
  <PresentationFormat>Widescreen</PresentationFormat>
  <Paragraphs>73</Paragraphs>
  <Slides>13</Slides>
  <Notes>13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Wingdings 3</vt:lpstr>
      <vt:lpstr>Facet</vt:lpstr>
      <vt:lpstr>Custom Design</vt:lpstr>
      <vt:lpstr>Giving a Great Presentation</vt:lpstr>
      <vt:lpstr>What Do You Want To Know After Today’s Presentation?</vt:lpstr>
      <vt:lpstr>What kind of presentations are you giving?</vt:lpstr>
      <vt:lpstr>What Makes a Presentation Bad?</vt:lpstr>
      <vt:lpstr>What Makes a Presentation Good?</vt:lpstr>
      <vt:lpstr>Tell a Story</vt:lpstr>
      <vt:lpstr>Do Your Homework</vt:lpstr>
      <vt:lpstr>Parts of a Presentation</vt:lpstr>
      <vt:lpstr>Keep Videos Short</vt:lpstr>
      <vt:lpstr>Use Large Fonts</vt:lpstr>
      <vt:lpstr>PowerPoint Presentation</vt:lpstr>
      <vt:lpstr>Finish Strong</vt:lpstr>
      <vt:lpstr>What did you take away from today’s presentation?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Instructor Guide</dc:creator>
  <cp:lastModifiedBy>Adriana Vazquez</cp:lastModifiedBy>
  <cp:revision>270</cp:revision>
  <dcterms:created xsi:type="dcterms:W3CDTF">2014-06-30T20:17:32Z</dcterms:created>
  <dcterms:modified xsi:type="dcterms:W3CDTF">2019-03-15T15:21:47Z</dcterms:modified>
</cp:coreProperties>
</file>