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notesMasterIdLst>
    <p:notesMasterId r:id="rId15"/>
  </p:notesMasterIdLst>
  <p:sldIdLst>
    <p:sldId id="260" r:id="rId2"/>
    <p:sldId id="267" r:id="rId3"/>
    <p:sldId id="268" r:id="rId4"/>
    <p:sldId id="281" r:id="rId5"/>
    <p:sldId id="259" r:id="rId6"/>
    <p:sldId id="279" r:id="rId7"/>
    <p:sldId id="280" r:id="rId8"/>
    <p:sldId id="271" r:id="rId9"/>
    <p:sldId id="264" r:id="rId10"/>
    <p:sldId id="274" r:id="rId11"/>
    <p:sldId id="278" r:id="rId12"/>
    <p:sldId id="277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C9AF4369-2549-4678-8F59-58550B2AE6D1}">
          <p14:sldIdLst>
            <p14:sldId id="260"/>
          </p14:sldIdLst>
        </p14:section>
        <p14:section name="Introduction" id="{C9477572-F4F9-4FE7-9E66-D4484BE63DD0}">
          <p14:sldIdLst>
            <p14:sldId id="267"/>
            <p14:sldId id="268"/>
          </p14:sldIdLst>
        </p14:section>
        <p14:section name="Good vs. Bad" id="{D7CE188F-B76E-4FAE-B31B-801D8B8AA783}">
          <p14:sldIdLst>
            <p14:sldId id="281"/>
            <p14:sldId id="259"/>
            <p14:sldId id="279"/>
            <p14:sldId id="280"/>
            <p14:sldId id="271"/>
            <p14:sldId id="264"/>
            <p14:sldId id="274"/>
            <p14:sldId id="278"/>
            <p14:sldId id="277"/>
          </p14:sldIdLst>
        </p14:section>
        <p14:section name="End" id="{242B79FF-4EA5-4F9F-B9C8-693D88A1450E}">
          <p14:sldIdLst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B2AB"/>
    <a:srgbClr val="75C2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64" autoAdjust="0"/>
    <p:restoredTop sz="88208" autoAdjust="0"/>
  </p:normalViewPr>
  <p:slideViewPr>
    <p:cSldViewPr snapToGrid="0">
      <p:cViewPr varScale="1">
        <p:scale>
          <a:sx n="67" d="100"/>
          <a:sy n="67" d="100"/>
        </p:scale>
        <p:origin x="72" y="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192"/>
    </p:cViewPr>
  </p:sorterViewPr>
  <p:notesViewPr>
    <p:cSldViewPr snapToGrid="0">
      <p:cViewPr>
        <p:scale>
          <a:sx n="70" d="100"/>
          <a:sy n="70" d="100"/>
        </p:scale>
        <p:origin x="83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6.xml"/><Relationship Id="rId2" Type="http://schemas.openxmlformats.org/officeDocument/2006/relationships/slide" Target="slides/slide5.xml"/><Relationship Id="rId1" Type="http://schemas.openxmlformats.org/officeDocument/2006/relationships/slide" Target="slides/slide1.xml"/><Relationship Id="rId4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Attention Span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0">
                <a:spAutoFit/>
              </a:bodyPr>
              <a:lstStyle/>
              <a:p>
                <a:pPr algn="ctr"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10 Seconds</c:v>
                </c:pt>
                <c:pt idx="1">
                  <c:v>30 Seconds</c:v>
                </c:pt>
                <c:pt idx="2">
                  <c:v>1 Minute</c:v>
                </c:pt>
                <c:pt idx="3">
                  <c:v>3 Minute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66</c:v>
                </c:pt>
                <c:pt idx="2">
                  <c:v>45</c:v>
                </c:pt>
                <c:pt idx="3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28-4E99-8280-476B8ADAC1A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67137120"/>
        <c:axId val="164159000"/>
      </c:barChart>
      <c:catAx>
        <c:axId val="167137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4159000"/>
        <c:crosses val="autoZero"/>
        <c:auto val="1"/>
        <c:lblAlgn val="ctr"/>
        <c:lblOffset val="100"/>
        <c:noMultiLvlLbl val="0"/>
      </c:catAx>
      <c:valAx>
        <c:axId val="1641590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137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DFDBE6-FC0B-41DC-A7FD-55EAC9B978C2}" type="doc">
      <dgm:prSet loTypeId="urn:microsoft.com/office/officeart/2005/8/layout/vList6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F35FA33-4499-435D-B383-6149C8558CDF}">
      <dgm:prSet phldrT="[Text]"/>
      <dgm:spPr/>
      <dgm:t>
        <a:bodyPr/>
        <a:lstStyle/>
        <a:p>
          <a:r>
            <a:rPr lang="en-US" dirty="0"/>
            <a:t>Opening</a:t>
          </a:r>
        </a:p>
      </dgm:t>
    </dgm:pt>
    <dgm:pt modelId="{C8252443-5E06-4A71-BD6E-F0662388BE71}" type="parTrans" cxnId="{0684E05E-FBB6-4800-BAF5-A5982FB3E1C5}">
      <dgm:prSet/>
      <dgm:spPr/>
      <dgm:t>
        <a:bodyPr/>
        <a:lstStyle/>
        <a:p>
          <a:endParaRPr lang="en-US"/>
        </a:p>
      </dgm:t>
    </dgm:pt>
    <dgm:pt modelId="{C6CE1E95-65E4-4067-A651-A82EA35D19B2}" type="sibTrans" cxnId="{0684E05E-FBB6-4800-BAF5-A5982FB3E1C5}">
      <dgm:prSet/>
      <dgm:spPr/>
      <dgm:t>
        <a:bodyPr/>
        <a:lstStyle/>
        <a:p>
          <a:endParaRPr lang="en-US"/>
        </a:p>
      </dgm:t>
    </dgm:pt>
    <dgm:pt modelId="{F09743F5-1075-40AF-A29E-C3738E3D34F1}">
      <dgm:prSet phldrT="[Text]"/>
      <dgm:spPr/>
      <dgm:t>
        <a:bodyPr tIns="18288" anchor="ctr" anchorCtr="0"/>
        <a:lstStyle/>
        <a:p>
          <a:pPr marL="223838" indent="0">
            <a:spcBef>
              <a:spcPts val="600"/>
            </a:spcBef>
          </a:pPr>
          <a:r>
            <a:rPr lang="en-US" dirty="0"/>
            <a:t>Overview of the content &amp; purpose</a:t>
          </a:r>
        </a:p>
      </dgm:t>
    </dgm:pt>
    <dgm:pt modelId="{BA1BB510-854A-4C41-B108-922492A1279E}" type="parTrans" cxnId="{83448D14-B74D-4CD4-BCC7-8E08CB1189BF}">
      <dgm:prSet/>
      <dgm:spPr/>
      <dgm:t>
        <a:bodyPr/>
        <a:lstStyle/>
        <a:p>
          <a:endParaRPr lang="en-US"/>
        </a:p>
      </dgm:t>
    </dgm:pt>
    <dgm:pt modelId="{E278F85F-EF64-4228-B5FD-EB71BD396EB3}" type="sibTrans" cxnId="{83448D14-B74D-4CD4-BCC7-8E08CB1189BF}">
      <dgm:prSet/>
      <dgm:spPr/>
      <dgm:t>
        <a:bodyPr/>
        <a:lstStyle/>
        <a:p>
          <a:endParaRPr lang="en-US"/>
        </a:p>
      </dgm:t>
    </dgm:pt>
    <dgm:pt modelId="{A6B26073-797F-44CA-8C6E-D6E9785F2D7A}">
      <dgm:prSet phldrT="[Text]"/>
      <dgm:spPr/>
      <dgm:t>
        <a:bodyPr tIns="18288" anchor="ctr" anchorCtr="0"/>
        <a:lstStyle/>
        <a:p>
          <a:pPr marL="223838" indent="0">
            <a:spcBef>
              <a:spcPct val="0"/>
            </a:spcBef>
          </a:pPr>
          <a:r>
            <a:rPr lang="en-US" dirty="0"/>
            <a:t>Hook them with a story, quote, or humor</a:t>
          </a:r>
        </a:p>
      </dgm:t>
    </dgm:pt>
    <dgm:pt modelId="{AAF1F401-DB01-4951-AE8E-CC9F3994EED7}" type="parTrans" cxnId="{7EE0607A-C283-4DF8-9F87-54F90DBAFF42}">
      <dgm:prSet/>
      <dgm:spPr/>
      <dgm:t>
        <a:bodyPr/>
        <a:lstStyle/>
        <a:p>
          <a:endParaRPr lang="en-US"/>
        </a:p>
      </dgm:t>
    </dgm:pt>
    <dgm:pt modelId="{91371EAE-DD7C-45AE-B9DB-FE2DACDF7F08}" type="sibTrans" cxnId="{7EE0607A-C283-4DF8-9F87-54F90DBAFF42}">
      <dgm:prSet/>
      <dgm:spPr/>
      <dgm:t>
        <a:bodyPr/>
        <a:lstStyle/>
        <a:p>
          <a:endParaRPr lang="en-US"/>
        </a:p>
      </dgm:t>
    </dgm:pt>
    <dgm:pt modelId="{4CEDA964-7B9D-448D-8EE3-183B57BED6E0}">
      <dgm:prSet phldrT="[Text]"/>
      <dgm:spPr/>
      <dgm:t>
        <a:bodyPr/>
        <a:lstStyle/>
        <a:p>
          <a:r>
            <a:rPr lang="en-US" dirty="0"/>
            <a:t>Body</a:t>
          </a:r>
        </a:p>
      </dgm:t>
    </dgm:pt>
    <dgm:pt modelId="{A693B151-787B-4615-AE7A-C441A0C22503}" type="parTrans" cxnId="{6A314708-A252-461A-AF8D-190658704378}">
      <dgm:prSet/>
      <dgm:spPr/>
      <dgm:t>
        <a:bodyPr/>
        <a:lstStyle/>
        <a:p>
          <a:endParaRPr lang="en-US"/>
        </a:p>
      </dgm:t>
    </dgm:pt>
    <dgm:pt modelId="{EFC62B29-1E19-4CC8-B192-ACE52BAB5FF8}" type="sibTrans" cxnId="{6A314708-A252-461A-AF8D-190658704378}">
      <dgm:prSet/>
      <dgm:spPr/>
      <dgm:t>
        <a:bodyPr/>
        <a:lstStyle/>
        <a:p>
          <a:endParaRPr lang="en-US"/>
        </a:p>
      </dgm:t>
    </dgm:pt>
    <dgm:pt modelId="{991ACCCC-1C9F-4FE0-A064-07B2C6553D4F}">
      <dgm:prSet phldrT="[Text]"/>
      <dgm:spPr/>
      <dgm:t>
        <a:bodyPr/>
        <a:lstStyle/>
        <a:p>
          <a:r>
            <a:rPr lang="en-US" dirty="0"/>
            <a:t>Close</a:t>
          </a:r>
        </a:p>
      </dgm:t>
    </dgm:pt>
    <dgm:pt modelId="{8DBFBAD2-EEBA-45A4-BFA0-05945E004B1F}" type="parTrans" cxnId="{13C1D086-AD91-4DD8-AB71-680007821633}">
      <dgm:prSet/>
      <dgm:spPr/>
      <dgm:t>
        <a:bodyPr/>
        <a:lstStyle/>
        <a:p>
          <a:endParaRPr lang="en-US"/>
        </a:p>
      </dgm:t>
    </dgm:pt>
    <dgm:pt modelId="{EC54F6FB-5CE3-449B-A53A-4A3AAB2E3089}" type="sibTrans" cxnId="{13C1D086-AD91-4DD8-AB71-680007821633}">
      <dgm:prSet/>
      <dgm:spPr/>
      <dgm:t>
        <a:bodyPr/>
        <a:lstStyle/>
        <a:p>
          <a:endParaRPr lang="en-US"/>
        </a:p>
      </dgm:t>
    </dgm:pt>
    <dgm:pt modelId="{EF328732-41E3-4ADF-B7EA-0294A09F895B}">
      <dgm:prSet phldrT="[Text]"/>
      <dgm:spPr/>
      <dgm:t>
        <a:bodyPr anchor="ctr" anchorCtr="0"/>
        <a:lstStyle/>
        <a:p>
          <a:pPr marL="223838" indent="0"/>
          <a:r>
            <a:rPr lang="en-US" dirty="0"/>
            <a:t>Brief summary of the presentation</a:t>
          </a:r>
        </a:p>
      </dgm:t>
    </dgm:pt>
    <dgm:pt modelId="{D04708F7-66A2-4734-B719-DE5016EA4C62}" type="parTrans" cxnId="{62685F81-7908-4FB8-AB45-4026597FD086}">
      <dgm:prSet/>
      <dgm:spPr/>
      <dgm:t>
        <a:bodyPr/>
        <a:lstStyle/>
        <a:p>
          <a:endParaRPr lang="en-US"/>
        </a:p>
      </dgm:t>
    </dgm:pt>
    <dgm:pt modelId="{AD93F7B7-01DF-45E4-8ACC-0E81E460D299}" type="sibTrans" cxnId="{62685F81-7908-4FB8-AB45-4026597FD086}">
      <dgm:prSet/>
      <dgm:spPr/>
      <dgm:t>
        <a:bodyPr/>
        <a:lstStyle/>
        <a:p>
          <a:endParaRPr lang="en-US"/>
        </a:p>
      </dgm:t>
    </dgm:pt>
    <dgm:pt modelId="{6EC338A8-A533-4171-9FE2-5459C914E829}">
      <dgm:prSet phldrT="[Text]"/>
      <dgm:spPr/>
      <dgm:t>
        <a:bodyPr anchor="ctr" anchorCtr="0"/>
        <a:lstStyle/>
        <a:p>
          <a:pPr marL="223838" indent="0"/>
          <a:r>
            <a:rPr lang="en-US" dirty="0"/>
            <a:t>Powerful visuals</a:t>
          </a:r>
        </a:p>
      </dgm:t>
    </dgm:pt>
    <dgm:pt modelId="{77A8E164-85EC-47D7-AC17-ECCBFD00BC6F}" type="parTrans" cxnId="{989F13AC-D602-4298-B29D-A76DEF63E46A}">
      <dgm:prSet/>
      <dgm:spPr/>
      <dgm:t>
        <a:bodyPr/>
        <a:lstStyle/>
        <a:p>
          <a:endParaRPr lang="en-US"/>
        </a:p>
      </dgm:t>
    </dgm:pt>
    <dgm:pt modelId="{73C31432-99FB-4B7E-AE97-236B66E11BCE}" type="sibTrans" cxnId="{989F13AC-D602-4298-B29D-A76DEF63E46A}">
      <dgm:prSet/>
      <dgm:spPr/>
      <dgm:t>
        <a:bodyPr/>
        <a:lstStyle/>
        <a:p>
          <a:endParaRPr lang="en-US"/>
        </a:p>
      </dgm:t>
    </dgm:pt>
    <dgm:pt modelId="{808CBF45-5A1D-4F1A-A803-05704352CEB9}">
      <dgm:prSet phldrT="[Text]"/>
      <dgm:spPr/>
      <dgm:t>
        <a:bodyPr anchor="ctr" anchorCtr="0"/>
        <a:lstStyle/>
        <a:p>
          <a:pPr marL="223838" indent="0"/>
          <a:r>
            <a:rPr lang="en-US" dirty="0"/>
            <a:t>Cue audience the conclusion is beginning</a:t>
          </a:r>
        </a:p>
      </dgm:t>
    </dgm:pt>
    <dgm:pt modelId="{B803528C-AB9A-45EB-8D1D-C26715CE2A60}" type="parTrans" cxnId="{D6279B98-58D5-4D96-881D-43077EC14A3F}">
      <dgm:prSet/>
      <dgm:spPr/>
      <dgm:t>
        <a:bodyPr/>
        <a:lstStyle/>
        <a:p>
          <a:endParaRPr lang="en-US"/>
        </a:p>
      </dgm:t>
    </dgm:pt>
    <dgm:pt modelId="{3B3E1731-EAE0-498D-B8C5-E0B94A777F03}" type="sibTrans" cxnId="{D6279B98-58D5-4D96-881D-43077EC14A3F}">
      <dgm:prSet/>
      <dgm:spPr/>
      <dgm:t>
        <a:bodyPr/>
        <a:lstStyle/>
        <a:p>
          <a:endParaRPr lang="en-US"/>
        </a:p>
      </dgm:t>
    </dgm:pt>
    <dgm:pt modelId="{F2E9B844-1D42-48AB-9D20-0FEB8CDBCC7A}">
      <dgm:prSet phldrT="[Text]"/>
      <dgm:spPr/>
      <dgm:t>
        <a:bodyPr anchor="ctr" anchorCtr="0"/>
        <a:lstStyle/>
        <a:p>
          <a:pPr marL="223838" indent="0"/>
          <a:r>
            <a:rPr lang="en-US" dirty="0"/>
            <a:t>Series of main points in logical sequence</a:t>
          </a:r>
        </a:p>
      </dgm:t>
    </dgm:pt>
    <dgm:pt modelId="{540F4717-8FB4-4461-8DE6-D509449AE1A6}" type="parTrans" cxnId="{5B0767CC-428A-4F2A-B17D-2439B0DEF523}">
      <dgm:prSet/>
      <dgm:spPr/>
      <dgm:t>
        <a:bodyPr/>
        <a:lstStyle/>
        <a:p>
          <a:endParaRPr lang="en-US"/>
        </a:p>
      </dgm:t>
    </dgm:pt>
    <dgm:pt modelId="{7E613E86-D46A-43DD-B111-C1A04E4E3A5A}" type="sibTrans" cxnId="{5B0767CC-428A-4F2A-B17D-2439B0DEF523}">
      <dgm:prSet/>
      <dgm:spPr/>
      <dgm:t>
        <a:bodyPr/>
        <a:lstStyle/>
        <a:p>
          <a:endParaRPr lang="en-US"/>
        </a:p>
      </dgm:t>
    </dgm:pt>
    <dgm:pt modelId="{0F7EE80B-6FEA-4CE2-AB09-9C4B4F4FE346}" type="pres">
      <dgm:prSet presAssocID="{A8DFDBE6-FC0B-41DC-A7FD-55EAC9B978C2}" presName="Name0" presStyleCnt="0">
        <dgm:presLayoutVars>
          <dgm:dir/>
          <dgm:animLvl val="lvl"/>
          <dgm:resizeHandles/>
        </dgm:presLayoutVars>
      </dgm:prSet>
      <dgm:spPr/>
    </dgm:pt>
    <dgm:pt modelId="{1C5C4D9A-A4ED-4528-9F62-EBD6F9C85827}" type="pres">
      <dgm:prSet presAssocID="{CF35FA33-4499-435D-B383-6149C8558CDF}" presName="linNode" presStyleCnt="0"/>
      <dgm:spPr/>
    </dgm:pt>
    <dgm:pt modelId="{E4F5F927-3438-4258-BB33-67B4285F842D}" type="pres">
      <dgm:prSet presAssocID="{CF35FA33-4499-435D-B383-6149C8558CDF}" presName="parentShp" presStyleLbl="node1" presStyleIdx="0" presStyleCnt="3" custScaleX="90097">
        <dgm:presLayoutVars>
          <dgm:bulletEnabled val="1"/>
        </dgm:presLayoutVars>
      </dgm:prSet>
      <dgm:spPr/>
    </dgm:pt>
    <dgm:pt modelId="{3BC940C8-77CB-4236-9889-55BF7F99485D}" type="pres">
      <dgm:prSet presAssocID="{CF35FA33-4499-435D-B383-6149C8558CDF}" presName="childShp" presStyleLbl="bgAccFollowNode1" presStyleIdx="0" presStyleCnt="3" custLinFactNeighborY="-1494">
        <dgm:presLayoutVars>
          <dgm:bulletEnabled val="1"/>
        </dgm:presLayoutVars>
      </dgm:prSet>
      <dgm:spPr/>
    </dgm:pt>
    <dgm:pt modelId="{8506598E-B28F-4495-99F8-4479725B19A6}" type="pres">
      <dgm:prSet presAssocID="{C6CE1E95-65E4-4067-A651-A82EA35D19B2}" presName="spacing" presStyleCnt="0"/>
      <dgm:spPr/>
    </dgm:pt>
    <dgm:pt modelId="{7C922406-0A15-477D-B0D3-646C697CD0F0}" type="pres">
      <dgm:prSet presAssocID="{4CEDA964-7B9D-448D-8EE3-183B57BED6E0}" presName="linNode" presStyleCnt="0"/>
      <dgm:spPr/>
    </dgm:pt>
    <dgm:pt modelId="{1AB7D3F2-871C-4E55-A5EA-1D0EED40B15C}" type="pres">
      <dgm:prSet presAssocID="{4CEDA964-7B9D-448D-8EE3-183B57BED6E0}" presName="parentShp" presStyleLbl="node1" presStyleIdx="1" presStyleCnt="3" custScaleX="90097">
        <dgm:presLayoutVars>
          <dgm:bulletEnabled val="1"/>
        </dgm:presLayoutVars>
      </dgm:prSet>
      <dgm:spPr/>
    </dgm:pt>
    <dgm:pt modelId="{CE9B14CA-0B17-446A-A74E-95E6F797427A}" type="pres">
      <dgm:prSet presAssocID="{4CEDA964-7B9D-448D-8EE3-183B57BED6E0}" presName="childShp" presStyleLbl="bgAccFollowNode1" presStyleIdx="1" presStyleCnt="3">
        <dgm:presLayoutVars>
          <dgm:bulletEnabled val="1"/>
        </dgm:presLayoutVars>
      </dgm:prSet>
      <dgm:spPr/>
    </dgm:pt>
    <dgm:pt modelId="{B8A8F8A9-5DE1-4684-9881-29FFCAB81D12}" type="pres">
      <dgm:prSet presAssocID="{EFC62B29-1E19-4CC8-B192-ACE52BAB5FF8}" presName="spacing" presStyleCnt="0"/>
      <dgm:spPr/>
    </dgm:pt>
    <dgm:pt modelId="{D399CE8D-E751-4517-BAC7-B846F331A906}" type="pres">
      <dgm:prSet presAssocID="{991ACCCC-1C9F-4FE0-A064-07B2C6553D4F}" presName="linNode" presStyleCnt="0"/>
      <dgm:spPr/>
    </dgm:pt>
    <dgm:pt modelId="{9745B46E-D7C5-475D-B675-F575675045DC}" type="pres">
      <dgm:prSet presAssocID="{991ACCCC-1C9F-4FE0-A064-07B2C6553D4F}" presName="parentShp" presStyleLbl="node1" presStyleIdx="2" presStyleCnt="3" custScaleX="90097">
        <dgm:presLayoutVars>
          <dgm:bulletEnabled val="1"/>
        </dgm:presLayoutVars>
      </dgm:prSet>
      <dgm:spPr/>
    </dgm:pt>
    <dgm:pt modelId="{3923E8CF-C337-45DC-A50F-CD068350451D}" type="pres">
      <dgm:prSet presAssocID="{991ACCCC-1C9F-4FE0-A064-07B2C6553D4F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6A314708-A252-461A-AF8D-190658704378}" srcId="{A8DFDBE6-FC0B-41DC-A7FD-55EAC9B978C2}" destId="{4CEDA964-7B9D-448D-8EE3-183B57BED6E0}" srcOrd="1" destOrd="0" parTransId="{A693B151-787B-4615-AE7A-C441A0C22503}" sibTransId="{EFC62B29-1E19-4CC8-B192-ACE52BAB5FF8}"/>
    <dgm:cxn modelId="{42CA5714-022A-43A4-8B1C-D24AAC6FEFD3}" type="presOf" srcId="{6EC338A8-A533-4171-9FE2-5459C914E829}" destId="{CE9B14CA-0B17-446A-A74E-95E6F797427A}" srcOrd="0" destOrd="0" presId="urn:microsoft.com/office/officeart/2005/8/layout/vList6"/>
    <dgm:cxn modelId="{83448D14-B74D-4CD4-BCC7-8E08CB1189BF}" srcId="{CF35FA33-4499-435D-B383-6149C8558CDF}" destId="{F09743F5-1075-40AF-A29E-C3738E3D34F1}" srcOrd="0" destOrd="0" parTransId="{BA1BB510-854A-4C41-B108-922492A1279E}" sibTransId="{E278F85F-EF64-4228-B5FD-EB71BD396EB3}"/>
    <dgm:cxn modelId="{9413FE19-DA99-47BB-8F62-DF2B045A59C8}" type="presOf" srcId="{A8DFDBE6-FC0B-41DC-A7FD-55EAC9B978C2}" destId="{0F7EE80B-6FEA-4CE2-AB09-9C4B4F4FE346}" srcOrd="0" destOrd="0" presId="urn:microsoft.com/office/officeart/2005/8/layout/vList6"/>
    <dgm:cxn modelId="{992E821A-5906-4837-A0A5-872D8F7B66BE}" type="presOf" srcId="{CF35FA33-4499-435D-B383-6149C8558CDF}" destId="{E4F5F927-3438-4258-BB33-67B4285F842D}" srcOrd="0" destOrd="0" presId="urn:microsoft.com/office/officeart/2005/8/layout/vList6"/>
    <dgm:cxn modelId="{3D1D6121-57C6-49C7-96C8-ED7F85D1D393}" type="presOf" srcId="{4CEDA964-7B9D-448D-8EE3-183B57BED6E0}" destId="{1AB7D3F2-871C-4E55-A5EA-1D0EED40B15C}" srcOrd="0" destOrd="0" presId="urn:microsoft.com/office/officeart/2005/8/layout/vList6"/>
    <dgm:cxn modelId="{0684E05E-FBB6-4800-BAF5-A5982FB3E1C5}" srcId="{A8DFDBE6-FC0B-41DC-A7FD-55EAC9B978C2}" destId="{CF35FA33-4499-435D-B383-6149C8558CDF}" srcOrd="0" destOrd="0" parTransId="{C8252443-5E06-4A71-BD6E-F0662388BE71}" sibTransId="{C6CE1E95-65E4-4067-A651-A82EA35D19B2}"/>
    <dgm:cxn modelId="{77EC5F61-A31D-43B0-92D2-FB7734276B56}" type="presOf" srcId="{808CBF45-5A1D-4F1A-A803-05704352CEB9}" destId="{3923E8CF-C337-45DC-A50F-CD068350451D}" srcOrd="0" destOrd="0" presId="urn:microsoft.com/office/officeart/2005/8/layout/vList6"/>
    <dgm:cxn modelId="{39C8FC41-CC13-4F0A-92C0-6BA92C1D7333}" type="presOf" srcId="{F09743F5-1075-40AF-A29E-C3738E3D34F1}" destId="{3BC940C8-77CB-4236-9889-55BF7F99485D}" srcOrd="0" destOrd="0" presId="urn:microsoft.com/office/officeart/2005/8/layout/vList6"/>
    <dgm:cxn modelId="{E3CB6349-FAF2-4F0A-959E-4CB4693B6BAD}" type="presOf" srcId="{F2E9B844-1D42-48AB-9D20-0FEB8CDBCC7A}" destId="{CE9B14CA-0B17-446A-A74E-95E6F797427A}" srcOrd="0" destOrd="1" presId="urn:microsoft.com/office/officeart/2005/8/layout/vList6"/>
    <dgm:cxn modelId="{F9689055-AEE7-4654-B621-485476FABB19}" type="presOf" srcId="{A6B26073-797F-44CA-8C6E-D6E9785F2D7A}" destId="{3BC940C8-77CB-4236-9889-55BF7F99485D}" srcOrd="0" destOrd="1" presId="urn:microsoft.com/office/officeart/2005/8/layout/vList6"/>
    <dgm:cxn modelId="{7EE0607A-C283-4DF8-9F87-54F90DBAFF42}" srcId="{CF35FA33-4499-435D-B383-6149C8558CDF}" destId="{A6B26073-797F-44CA-8C6E-D6E9785F2D7A}" srcOrd="1" destOrd="0" parTransId="{AAF1F401-DB01-4951-AE8E-CC9F3994EED7}" sibTransId="{91371EAE-DD7C-45AE-B9DB-FE2DACDF7F08}"/>
    <dgm:cxn modelId="{62685F81-7908-4FB8-AB45-4026597FD086}" srcId="{991ACCCC-1C9F-4FE0-A064-07B2C6553D4F}" destId="{EF328732-41E3-4ADF-B7EA-0294A09F895B}" srcOrd="1" destOrd="0" parTransId="{D04708F7-66A2-4734-B719-DE5016EA4C62}" sibTransId="{AD93F7B7-01DF-45E4-8ACC-0E81E460D299}"/>
    <dgm:cxn modelId="{13C1D086-AD91-4DD8-AB71-680007821633}" srcId="{A8DFDBE6-FC0B-41DC-A7FD-55EAC9B978C2}" destId="{991ACCCC-1C9F-4FE0-A064-07B2C6553D4F}" srcOrd="2" destOrd="0" parTransId="{8DBFBAD2-EEBA-45A4-BFA0-05945E004B1F}" sibTransId="{EC54F6FB-5CE3-449B-A53A-4A3AAB2E3089}"/>
    <dgm:cxn modelId="{06325397-C6F3-44FB-8C8C-8B79C8FF2902}" type="presOf" srcId="{EF328732-41E3-4ADF-B7EA-0294A09F895B}" destId="{3923E8CF-C337-45DC-A50F-CD068350451D}" srcOrd="0" destOrd="1" presId="urn:microsoft.com/office/officeart/2005/8/layout/vList6"/>
    <dgm:cxn modelId="{D6279B98-58D5-4D96-881D-43077EC14A3F}" srcId="{991ACCCC-1C9F-4FE0-A064-07B2C6553D4F}" destId="{808CBF45-5A1D-4F1A-A803-05704352CEB9}" srcOrd="0" destOrd="0" parTransId="{B803528C-AB9A-45EB-8D1D-C26715CE2A60}" sibTransId="{3B3E1731-EAE0-498D-B8C5-E0B94A777F03}"/>
    <dgm:cxn modelId="{989F13AC-D602-4298-B29D-A76DEF63E46A}" srcId="{4CEDA964-7B9D-448D-8EE3-183B57BED6E0}" destId="{6EC338A8-A533-4171-9FE2-5459C914E829}" srcOrd="0" destOrd="0" parTransId="{77A8E164-85EC-47D7-AC17-ECCBFD00BC6F}" sibTransId="{73C31432-99FB-4B7E-AE97-236B66E11BCE}"/>
    <dgm:cxn modelId="{5B0767CC-428A-4F2A-B17D-2439B0DEF523}" srcId="{4CEDA964-7B9D-448D-8EE3-183B57BED6E0}" destId="{F2E9B844-1D42-48AB-9D20-0FEB8CDBCC7A}" srcOrd="1" destOrd="0" parTransId="{540F4717-8FB4-4461-8DE6-D509449AE1A6}" sibTransId="{7E613E86-D46A-43DD-B111-C1A04E4E3A5A}"/>
    <dgm:cxn modelId="{DB5F0BFC-B946-426B-9134-8940695A668E}" type="presOf" srcId="{991ACCCC-1C9F-4FE0-A064-07B2C6553D4F}" destId="{9745B46E-D7C5-475D-B675-F575675045DC}" srcOrd="0" destOrd="0" presId="urn:microsoft.com/office/officeart/2005/8/layout/vList6"/>
    <dgm:cxn modelId="{AAC366B8-69EB-40DD-9BD7-AEB8769ED724}" type="presParOf" srcId="{0F7EE80B-6FEA-4CE2-AB09-9C4B4F4FE346}" destId="{1C5C4D9A-A4ED-4528-9F62-EBD6F9C85827}" srcOrd="0" destOrd="0" presId="urn:microsoft.com/office/officeart/2005/8/layout/vList6"/>
    <dgm:cxn modelId="{4221D726-D2A5-40A6-98C5-05C6B21A51DF}" type="presParOf" srcId="{1C5C4D9A-A4ED-4528-9F62-EBD6F9C85827}" destId="{E4F5F927-3438-4258-BB33-67B4285F842D}" srcOrd="0" destOrd="0" presId="urn:microsoft.com/office/officeart/2005/8/layout/vList6"/>
    <dgm:cxn modelId="{2FA37458-EBD7-486D-9F77-AC8A2BB2DD75}" type="presParOf" srcId="{1C5C4D9A-A4ED-4528-9F62-EBD6F9C85827}" destId="{3BC940C8-77CB-4236-9889-55BF7F99485D}" srcOrd="1" destOrd="0" presId="urn:microsoft.com/office/officeart/2005/8/layout/vList6"/>
    <dgm:cxn modelId="{1D994A96-070A-404A-9E2B-BB81C50CC1EA}" type="presParOf" srcId="{0F7EE80B-6FEA-4CE2-AB09-9C4B4F4FE346}" destId="{8506598E-B28F-4495-99F8-4479725B19A6}" srcOrd="1" destOrd="0" presId="urn:microsoft.com/office/officeart/2005/8/layout/vList6"/>
    <dgm:cxn modelId="{7B20FC31-9E55-4480-BF60-2157C54A1A6A}" type="presParOf" srcId="{0F7EE80B-6FEA-4CE2-AB09-9C4B4F4FE346}" destId="{7C922406-0A15-477D-B0D3-646C697CD0F0}" srcOrd="2" destOrd="0" presId="urn:microsoft.com/office/officeart/2005/8/layout/vList6"/>
    <dgm:cxn modelId="{CDF8AB1B-D38D-4FE0-875D-AE296035F6DB}" type="presParOf" srcId="{7C922406-0A15-477D-B0D3-646C697CD0F0}" destId="{1AB7D3F2-871C-4E55-A5EA-1D0EED40B15C}" srcOrd="0" destOrd="0" presId="urn:microsoft.com/office/officeart/2005/8/layout/vList6"/>
    <dgm:cxn modelId="{FAC51407-7F5E-482E-B3C7-C28412F11D1B}" type="presParOf" srcId="{7C922406-0A15-477D-B0D3-646C697CD0F0}" destId="{CE9B14CA-0B17-446A-A74E-95E6F797427A}" srcOrd="1" destOrd="0" presId="urn:microsoft.com/office/officeart/2005/8/layout/vList6"/>
    <dgm:cxn modelId="{0417D3BE-04DF-4A01-8896-806C99A3C987}" type="presParOf" srcId="{0F7EE80B-6FEA-4CE2-AB09-9C4B4F4FE346}" destId="{B8A8F8A9-5DE1-4684-9881-29FFCAB81D12}" srcOrd="3" destOrd="0" presId="urn:microsoft.com/office/officeart/2005/8/layout/vList6"/>
    <dgm:cxn modelId="{4362EDE3-FBE3-4CF4-9DA9-361A32441CF3}" type="presParOf" srcId="{0F7EE80B-6FEA-4CE2-AB09-9C4B4F4FE346}" destId="{D399CE8D-E751-4517-BAC7-B846F331A906}" srcOrd="4" destOrd="0" presId="urn:microsoft.com/office/officeart/2005/8/layout/vList6"/>
    <dgm:cxn modelId="{714B1281-EE3A-43D1-B4F9-F06FE1713373}" type="presParOf" srcId="{D399CE8D-E751-4517-BAC7-B846F331A906}" destId="{9745B46E-D7C5-475D-B675-F575675045DC}" srcOrd="0" destOrd="0" presId="urn:microsoft.com/office/officeart/2005/8/layout/vList6"/>
    <dgm:cxn modelId="{109F2E19-E924-4B18-9EE3-1D97B0CE360C}" type="presParOf" srcId="{D399CE8D-E751-4517-BAC7-B846F331A906}" destId="{3923E8CF-C337-45DC-A50F-CD068350451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C940C8-77CB-4236-9889-55BF7F99485D}">
      <dsp:nvSpPr>
        <dsp:cNvPr id="0" name=""/>
        <dsp:cNvSpPr/>
      </dsp:nvSpPr>
      <dsp:spPr>
        <a:xfrm>
          <a:off x="2451199" y="0"/>
          <a:ext cx="3868340" cy="9097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18288" rIns="9525" bIns="9525" numCol="1" spcCol="1270" anchor="ctr" anchorCtr="0">
          <a:noAutofit/>
        </a:bodyPr>
        <a:lstStyle/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Overview of the content &amp; purpose</a:t>
          </a:r>
        </a:p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Hook them with a story, quote, or humor</a:t>
          </a:r>
        </a:p>
      </dsp:txBody>
      <dsp:txXfrm>
        <a:off x="2451199" y="113714"/>
        <a:ext cx="3527198" cy="682283"/>
      </dsp:txXfrm>
    </dsp:sp>
    <dsp:sp modelId="{E4F5F927-3438-4258-BB33-67B4285F842D}">
      <dsp:nvSpPr>
        <dsp:cNvPr id="0" name=""/>
        <dsp:cNvSpPr/>
      </dsp:nvSpPr>
      <dsp:spPr>
        <a:xfrm>
          <a:off x="127693" y="0"/>
          <a:ext cx="2323505" cy="90971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Opening</a:t>
          </a:r>
        </a:p>
      </dsp:txBody>
      <dsp:txXfrm>
        <a:off x="172101" y="44408"/>
        <a:ext cx="2234689" cy="820895"/>
      </dsp:txXfrm>
    </dsp:sp>
    <dsp:sp modelId="{CE9B14CA-0B17-446A-A74E-95E6F797427A}">
      <dsp:nvSpPr>
        <dsp:cNvPr id="0" name=""/>
        <dsp:cNvSpPr/>
      </dsp:nvSpPr>
      <dsp:spPr>
        <a:xfrm>
          <a:off x="2451199" y="1000683"/>
          <a:ext cx="3868340" cy="9097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Powerful visuals</a:t>
          </a:r>
        </a:p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Series of main points in logical sequence</a:t>
          </a:r>
        </a:p>
      </dsp:txBody>
      <dsp:txXfrm>
        <a:off x="2451199" y="1114397"/>
        <a:ext cx="3527198" cy="682283"/>
      </dsp:txXfrm>
    </dsp:sp>
    <dsp:sp modelId="{1AB7D3F2-871C-4E55-A5EA-1D0EED40B15C}">
      <dsp:nvSpPr>
        <dsp:cNvPr id="0" name=""/>
        <dsp:cNvSpPr/>
      </dsp:nvSpPr>
      <dsp:spPr>
        <a:xfrm>
          <a:off x="127693" y="1000683"/>
          <a:ext cx="2323505" cy="90971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Body</a:t>
          </a:r>
        </a:p>
      </dsp:txBody>
      <dsp:txXfrm>
        <a:off x="172101" y="1045091"/>
        <a:ext cx="2234689" cy="820895"/>
      </dsp:txXfrm>
    </dsp:sp>
    <dsp:sp modelId="{3923E8CF-C337-45DC-A50F-CD068350451D}">
      <dsp:nvSpPr>
        <dsp:cNvPr id="0" name=""/>
        <dsp:cNvSpPr/>
      </dsp:nvSpPr>
      <dsp:spPr>
        <a:xfrm>
          <a:off x="2451199" y="2001366"/>
          <a:ext cx="3868340" cy="9097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Cue audience the conclusion is beginning</a:t>
          </a:r>
        </a:p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Brief summary of the presentation</a:t>
          </a:r>
        </a:p>
      </dsp:txBody>
      <dsp:txXfrm>
        <a:off x="2451199" y="2115080"/>
        <a:ext cx="3527198" cy="682283"/>
      </dsp:txXfrm>
    </dsp:sp>
    <dsp:sp modelId="{9745B46E-D7C5-475D-B675-F575675045DC}">
      <dsp:nvSpPr>
        <dsp:cNvPr id="0" name=""/>
        <dsp:cNvSpPr/>
      </dsp:nvSpPr>
      <dsp:spPr>
        <a:xfrm>
          <a:off x="127693" y="2001366"/>
          <a:ext cx="2323505" cy="90971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Close</a:t>
          </a:r>
        </a:p>
      </dsp:txBody>
      <dsp:txXfrm>
        <a:off x="172101" y="2045774"/>
        <a:ext cx="2234689" cy="8208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2992F-A25E-4CA0-AB77-DB04DEF765B7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E491E-8F58-4931-87E1-06B1CB3CF7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72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Introduce the presentation topic</a:t>
            </a:r>
            <a:r>
              <a:rPr lang="en-US" baseline="0" dirty="0"/>
              <a:t> and give a brief description of CustomGuide’s outstanding services.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439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345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61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752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510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Freeform 28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216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32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6975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096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4345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211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819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994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43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07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524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272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632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20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027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959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244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Giving a Great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CustomGuide Interactive Training</a:t>
            </a:r>
          </a:p>
        </p:txBody>
      </p:sp>
    </p:spTree>
    <p:extLst>
      <p:ext uri="{BB962C8B-B14F-4D97-AF65-F5344CB8AC3E}">
        <p14:creationId xmlns:p14="http://schemas.microsoft.com/office/powerpoint/2010/main" val="4186926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 Videos Short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6422415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8095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a Big Enough Font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09598" y="2160588"/>
          <a:ext cx="6533074" cy="2760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6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6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Distance to Back Row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Size the Text Needs to Be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10 feet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1 inch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20 feet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2 inch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3200" dirty="0"/>
                        <a:t>30 feet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/>
                        <a:t>3 inch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469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Finish Strong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2952750" cy="2849561"/>
          </a:xfrm>
        </p:spPr>
        <p:txBody>
          <a:bodyPr>
            <a:noAutofit/>
          </a:bodyPr>
          <a:lstStyle/>
          <a:p>
            <a:r>
              <a:rPr lang="en-US" sz="2800" dirty="0"/>
              <a:t>Leave them with a simple message and open the floor for questions.</a:t>
            </a:r>
          </a:p>
          <a:p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1"/>
          <a:stretch/>
        </p:blipFill>
        <p:spPr>
          <a:xfrm>
            <a:off x="3783457" y="1930400"/>
            <a:ext cx="3479400" cy="2928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149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did you take away from today’s presentation?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363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kind of presentations are you giving?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486507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want to know after today’s presentation?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013129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Makes a Bad Presentation?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Not</a:t>
            </a:r>
            <a:r>
              <a:rPr lang="en-US" dirty="0"/>
              <a:t> knowing your topic</a:t>
            </a:r>
          </a:p>
          <a:p>
            <a:r>
              <a:rPr lang="en-US" dirty="0"/>
              <a:t>Reading the slides</a:t>
            </a:r>
          </a:p>
          <a:p>
            <a:r>
              <a:rPr lang="en-US" b="1" dirty="0"/>
              <a:t>Bad</a:t>
            </a:r>
            <a:r>
              <a:rPr lang="en-US" dirty="0"/>
              <a:t> visual design</a:t>
            </a:r>
          </a:p>
          <a:p>
            <a:r>
              <a:rPr lang="en-US" dirty="0"/>
              <a:t>Lack</a:t>
            </a:r>
            <a:r>
              <a:rPr lang="en-US" baseline="0" dirty="0"/>
              <a:t> of excitement </a:t>
            </a:r>
            <a:endParaRPr lang="en-US" dirty="0"/>
          </a:p>
        </p:txBody>
      </p:sp>
      <p:pic>
        <p:nvPicPr>
          <p:cNvPr id="7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55" r="5184"/>
          <a:stretch/>
        </p:blipFill>
        <p:spPr>
          <a:xfrm>
            <a:off x="3783457" y="2160589"/>
            <a:ext cx="3273552" cy="327355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93044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Makes a Presentation Good?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Knowledge and authority</a:t>
            </a:r>
          </a:p>
          <a:p>
            <a:r>
              <a:rPr lang="en-US" dirty="0"/>
              <a:t>New and unexpected information</a:t>
            </a:r>
          </a:p>
          <a:p>
            <a:r>
              <a:rPr lang="en-US" dirty="0"/>
              <a:t>Storytelling</a:t>
            </a:r>
          </a:p>
        </p:txBody>
      </p:sp>
    </p:spTree>
    <p:extLst>
      <p:ext uri="{BB962C8B-B14F-4D97-AF65-F5344CB8AC3E}">
        <p14:creationId xmlns:p14="http://schemas.microsoft.com/office/powerpoint/2010/main" val="1098383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Tell a 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Give the audience a reason to be interested in your topic.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039" y="2160589"/>
            <a:ext cx="3089275" cy="3089275"/>
          </a:xfrm>
          <a:prstGeom prst="rect">
            <a:avLst/>
          </a:prstGeom>
          <a:ln w="38100" cap="sq">
            <a:solidFill>
              <a:schemeClr val="accent4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48277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your Homework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 your topic inside and out.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738" y="2736877"/>
            <a:ext cx="3089275" cy="2728859"/>
          </a:xfrm>
          <a:prstGeom prst="rect">
            <a:avLst/>
          </a:prstGeom>
          <a:ln w="38100" cap="sq">
            <a:solidFill>
              <a:schemeClr val="accent4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1469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 your Graphics Interesting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906466" y="2499744"/>
            <a:ext cx="4596926" cy="2788249"/>
            <a:chOff x="6580886" y="2028020"/>
            <a:chExt cx="3098373" cy="187930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82" t="19634" r="18404"/>
            <a:stretch/>
          </p:blipFill>
          <p:spPr>
            <a:xfrm>
              <a:off x="6580886" y="2028020"/>
              <a:ext cx="2998654" cy="952524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7498636" y="2152630"/>
              <a:ext cx="1200052" cy="1375682"/>
              <a:chOff x="3229248" y="2527718"/>
              <a:chExt cx="1200052" cy="1375682"/>
            </a:xfrm>
          </p:grpSpPr>
          <p:sp>
            <p:nvSpPr>
              <p:cNvPr id="12" name="N"/>
              <p:cNvSpPr/>
              <p:nvPr/>
            </p:nvSpPr>
            <p:spPr>
              <a:xfrm>
                <a:off x="3229248" y="2574581"/>
                <a:ext cx="850920" cy="85463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0" dirty="0">
                    <a:ln w="0"/>
                    <a:solidFill>
                      <a:schemeClr val="accent1">
                        <a:lumMod val="60000"/>
                        <a:lumOff val="40000"/>
                      </a:schemeClr>
                    </a:soli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Eras Demi ITC" panose="020B0805030504020804" pitchFamily="34" charset="0"/>
                  </a:rPr>
                  <a:t>N</a:t>
                </a:r>
              </a:p>
            </p:txBody>
          </p:sp>
          <p:sp>
            <p:nvSpPr>
              <p:cNvPr id="14" name="T"/>
              <p:cNvSpPr/>
              <p:nvPr/>
            </p:nvSpPr>
            <p:spPr>
              <a:xfrm>
                <a:off x="3456314" y="2527718"/>
                <a:ext cx="850920" cy="854637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0" dirty="0">
                    <a:ln w="0"/>
                    <a:gradFill flip="none" rotWithShape="1">
                      <a:gsLst>
                        <a:gs pos="0">
                          <a:schemeClr val="tx2"/>
                        </a:gs>
                        <a:gs pos="50000">
                          <a:schemeClr val="tx2">
                            <a:tint val="44500"/>
                            <a:satMod val="160000"/>
                          </a:schemeClr>
                        </a:gs>
                        <a:gs pos="100000">
                          <a:schemeClr val="tx2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Eras Demi ITC" panose="020B0805030504020804" pitchFamily="34" charset="0"/>
                  </a:rPr>
                  <a:t>T</a:t>
                </a:r>
              </a:p>
            </p:txBody>
          </p:sp>
          <p:sp>
            <p:nvSpPr>
              <p:cNvPr id="15" name="S"/>
              <p:cNvSpPr/>
              <p:nvPr/>
            </p:nvSpPr>
            <p:spPr>
              <a:xfrm>
                <a:off x="3578380" y="3048763"/>
                <a:ext cx="850920" cy="85463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0" b="1" dirty="0">
                    <a:ln w="0"/>
                    <a:solidFill>
                      <a:schemeClr val="accent1">
                        <a:lumMod val="60000"/>
                        <a:lumOff val="40000"/>
                      </a:schemeClr>
                    </a:soli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Eras Demi ITC" panose="020B0805030504020804" pitchFamily="34" charset="0"/>
                  </a:rPr>
                  <a:t>S</a:t>
                </a:r>
              </a:p>
            </p:txBody>
          </p:sp>
        </p:grp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82" r="16272" b="36983"/>
            <a:stretch/>
          </p:blipFill>
          <p:spPr>
            <a:xfrm>
              <a:off x="6580886" y="2981531"/>
              <a:ext cx="3098373" cy="9257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4670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Organize your Presentation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7728059"/>
              </p:ext>
            </p:extLst>
          </p:nvPr>
        </p:nvGraphicFramePr>
        <p:xfrm>
          <a:off x="508397" y="2477691"/>
          <a:ext cx="6447234" cy="2911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2841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AtOnce"/>
        </p:bldSub>
      </p:bldGraphic>
    </p:bldLst>
  </p:timing>
</p:sld>
</file>

<file path=ppt/theme/theme1.xml><?xml version="1.0" encoding="utf-8"?>
<a:theme xmlns:a="http://schemas.openxmlformats.org/drawingml/2006/main" name="Facet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1469</TotalTime>
  <Words>207</Words>
  <Application>Microsoft Office PowerPoint</Application>
  <PresentationFormat>On-screen Show (4:3)</PresentationFormat>
  <Paragraphs>51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Eras Demi ITC</vt:lpstr>
      <vt:lpstr>Wingdings 3</vt:lpstr>
      <vt:lpstr>Facet</vt:lpstr>
      <vt:lpstr>Giving a Great Presentation</vt:lpstr>
      <vt:lpstr>What kind of presentations are you giving?</vt:lpstr>
      <vt:lpstr>What do you want to know after today’s presentation?</vt:lpstr>
      <vt:lpstr>What Makes a Bad Presentation?</vt:lpstr>
      <vt:lpstr>What Makes a Presentation Good?</vt:lpstr>
      <vt:lpstr>Tell a Story</vt:lpstr>
      <vt:lpstr>Do your Homework</vt:lpstr>
      <vt:lpstr>Keep your Graphics Interesting</vt:lpstr>
      <vt:lpstr>Organize your Presentation</vt:lpstr>
      <vt:lpstr>Keep Videos Short</vt:lpstr>
      <vt:lpstr>Use a Big Enough Font</vt:lpstr>
      <vt:lpstr>Finish Strong</vt:lpstr>
      <vt:lpstr>What did you take away from today’s presentation?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Instructor Guide</dc:creator>
  <cp:lastModifiedBy>Instructor Guide</cp:lastModifiedBy>
  <cp:revision>131</cp:revision>
  <dcterms:created xsi:type="dcterms:W3CDTF">2014-06-30T20:17:32Z</dcterms:created>
  <dcterms:modified xsi:type="dcterms:W3CDTF">2018-02-12T20:17:27Z</dcterms:modified>
</cp:coreProperties>
</file>