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5"/>
  </p:notesMasterIdLst>
  <p:sldIdLst>
    <p:sldId id="260" r:id="rId2"/>
    <p:sldId id="267" r:id="rId3"/>
    <p:sldId id="268" r:id="rId4"/>
    <p:sldId id="281" r:id="rId5"/>
    <p:sldId id="259" r:id="rId6"/>
    <p:sldId id="279" r:id="rId7"/>
    <p:sldId id="280" r:id="rId8"/>
    <p:sldId id="271" r:id="rId9"/>
    <p:sldId id="264" r:id="rId10"/>
    <p:sldId id="274" r:id="rId11"/>
    <p:sldId id="278" r:id="rId12"/>
    <p:sldId id="27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60"/>
          </p14:sldIdLst>
        </p14:section>
        <p14:section name="Introduction" id="{C9477572-F4F9-4FE7-9E66-D4484BE63DD0}">
          <p14:sldIdLst>
            <p14:sldId id="267"/>
            <p14:sldId id="268"/>
          </p14:sldIdLst>
        </p14:section>
        <p14:section name="Good vs. Bad" id="{D7CE188F-B76E-4FAE-B31B-801D8B8AA783}">
          <p14:sldIdLst>
            <p14:sldId id="281"/>
            <p14:sldId id="259"/>
            <p14:sldId id="279"/>
            <p14:sldId id="280"/>
            <p14:sldId id="271"/>
            <p14:sldId id="264"/>
            <p14:sldId id="274"/>
            <p14:sldId id="278"/>
            <p14:sldId id="277"/>
          </p14:sldIdLst>
        </p14:section>
        <p14:section name="End" id="{242B79FF-4EA5-4F9F-B9C8-693D88A1450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2AB"/>
    <a:srgbClr val="75C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64" autoAdjust="0"/>
    <p:restoredTop sz="88208" autoAdjust="0"/>
  </p:normalViewPr>
  <p:slideViewPr>
    <p:cSldViewPr snapToGrid="0">
      <p:cViewPr varScale="1">
        <p:scale>
          <a:sx n="67" d="100"/>
          <a:sy n="67" d="100"/>
        </p:scale>
        <p:origin x="7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199" y="0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199" y="113714"/>
        <a:ext cx="3527198" cy="682283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5" cy="9097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89" cy="820895"/>
      </dsp:txXfrm>
    </dsp:sp>
    <dsp:sp modelId="{CE9B14CA-0B17-446A-A74E-95E6F797427A}">
      <dsp:nvSpPr>
        <dsp:cNvPr id="0" name=""/>
        <dsp:cNvSpPr/>
      </dsp:nvSpPr>
      <dsp:spPr>
        <a:xfrm>
          <a:off x="2451199" y="1000683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199" y="1114397"/>
        <a:ext cx="3527198" cy="682283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5" cy="9097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89" cy="820895"/>
      </dsp:txXfrm>
    </dsp:sp>
    <dsp:sp modelId="{3923E8CF-C337-45DC-A50F-CD068350451D}">
      <dsp:nvSpPr>
        <dsp:cNvPr id="0" name=""/>
        <dsp:cNvSpPr/>
      </dsp:nvSpPr>
      <dsp:spPr>
        <a:xfrm>
          <a:off x="2451199" y="2001366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199" y="2115080"/>
        <a:ext cx="3527198" cy="682283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5" cy="9097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89" cy="820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1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697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9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4345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1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8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9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7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3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2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5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4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4186926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42241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598" y="2160588"/>
          <a:ext cx="6533074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2952750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3783457" y="1930400"/>
            <a:ext cx="34794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3783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039" y="2160589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2736877"/>
            <a:ext cx="3089275" cy="2728859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06466" y="2499744"/>
            <a:ext cx="4596926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728059"/>
              </p:ext>
            </p:extLst>
          </p:nvPr>
        </p:nvGraphicFramePr>
        <p:xfrm>
          <a:off x="508397" y="2477691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1210</TotalTime>
  <Words>207</Words>
  <Application>Microsoft Office PowerPoint</Application>
  <PresentationFormat>On-screen Show (4:3)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Eras Demi ITC</vt:lpstr>
      <vt:lpstr>Wingdings 3</vt:lpstr>
      <vt:lpstr>Facet</vt:lpstr>
      <vt:lpstr>Giving a Great Presentation</vt:lpstr>
      <vt:lpstr>What kind of presentations are you giving?</vt:lpstr>
      <vt:lpstr>What do you want to know after today’s presentation?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Instructor Guide</cp:lastModifiedBy>
  <cp:revision>131</cp:revision>
  <dcterms:created xsi:type="dcterms:W3CDTF">2014-06-30T20:17:32Z</dcterms:created>
  <dcterms:modified xsi:type="dcterms:W3CDTF">2018-02-12T15:58:04Z</dcterms:modified>
</cp:coreProperties>
</file>