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  <p:sldMasterId id="2147483806" r:id="rId2"/>
  </p:sldMasterIdLst>
  <p:notesMasterIdLst>
    <p:notesMasterId r:id="rId16"/>
  </p:notesMasterIdLst>
  <p:handoutMasterIdLst>
    <p:handoutMasterId r:id="rId17"/>
  </p:handoutMasterIdLst>
  <p:sldIdLst>
    <p:sldId id="286" r:id="rId3"/>
    <p:sldId id="268" r:id="rId4"/>
    <p:sldId id="267" r:id="rId5"/>
    <p:sldId id="287" r:id="rId6"/>
    <p:sldId id="259" r:id="rId7"/>
    <p:sldId id="288" r:id="rId8"/>
    <p:sldId id="289" r:id="rId9"/>
    <p:sldId id="271" r:id="rId10"/>
    <p:sldId id="264" r:id="rId11"/>
    <p:sldId id="290" r:id="rId12"/>
    <p:sldId id="291" r:id="rId13"/>
    <p:sldId id="292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86"/>
          </p14:sldIdLst>
        </p14:section>
        <p14:section name="Introduction" id="{C9477572-F4F9-4FE7-9E66-D4484BE63DD0}">
          <p14:sldIdLst>
            <p14:sldId id="268"/>
            <p14:sldId id="267"/>
          </p14:sldIdLst>
        </p14:section>
        <p14:section name="Good vs. Bad" id="{D7CE188F-B76E-4FAE-B31B-801D8B8AA783}">
          <p14:sldIdLst>
            <p14:sldId id="287"/>
            <p14:sldId id="259"/>
            <p14:sldId id="288"/>
            <p14:sldId id="289"/>
            <p14:sldId id="271"/>
            <p14:sldId id="264"/>
            <p14:sldId id="290"/>
            <p14:sldId id="291"/>
            <p14:sldId id="292"/>
          </p14:sldIdLst>
        </p14:section>
        <p14:section name="End" id="{B95C8D50-7BAA-4F61-BBF3-4B64E7695BF7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32" userDrawn="1">
          <p15:clr>
            <a:srgbClr val="A4A3A4"/>
          </p15:clr>
        </p15:guide>
        <p15:guide id="2" pos="1848" userDrawn="1">
          <p15:clr>
            <a:srgbClr val="A4A3A4"/>
          </p15:clr>
        </p15:guide>
        <p15:guide id="3" orient="horz" pos="34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A4C4"/>
    <a:srgbClr val="4BA1C1"/>
    <a:srgbClr val="409B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79" autoAdjust="0"/>
    <p:restoredTop sz="92421" autoAdjust="0"/>
  </p:normalViewPr>
  <p:slideViewPr>
    <p:cSldViewPr snapToGrid="0">
      <p:cViewPr varScale="1">
        <p:scale>
          <a:sx n="44" d="100"/>
          <a:sy n="44" d="100"/>
        </p:scale>
        <p:origin x="42" y="282"/>
      </p:cViewPr>
      <p:guideLst>
        <p:guide orient="horz" pos="2832"/>
        <p:guide pos="1848"/>
        <p:guide orient="horz" pos="34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199" y="0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199" y="113714"/>
        <a:ext cx="3527198" cy="682283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5" cy="9097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89" cy="820895"/>
      </dsp:txXfrm>
    </dsp:sp>
    <dsp:sp modelId="{CE9B14CA-0B17-446A-A74E-95E6F797427A}">
      <dsp:nvSpPr>
        <dsp:cNvPr id="0" name=""/>
        <dsp:cNvSpPr/>
      </dsp:nvSpPr>
      <dsp:spPr>
        <a:xfrm>
          <a:off x="2451199" y="1000683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199" y="1114397"/>
        <a:ext cx="3527198" cy="682283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5" cy="9097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89" cy="820895"/>
      </dsp:txXfrm>
    </dsp:sp>
    <dsp:sp modelId="{3923E8CF-C337-45DC-A50F-CD068350451D}">
      <dsp:nvSpPr>
        <dsp:cNvPr id="0" name=""/>
        <dsp:cNvSpPr/>
      </dsp:nvSpPr>
      <dsp:spPr>
        <a:xfrm>
          <a:off x="2451199" y="2001366"/>
          <a:ext cx="3868340" cy="9097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199" y="2115080"/>
        <a:ext cx="3527198" cy="682283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5" cy="9097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89" cy="820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26E0A-6ADB-4E25-81BC-88F877942C07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AFA85-35EE-4F9B-B75E-B1ADCAC2F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79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3/15/2019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63565"/>
      </p:ext>
    </p:extLst>
  </p:cSld>
  <p:clrMapOvr>
    <a:masterClrMapping/>
  </p:clrMapOvr>
  <p:transition spd="med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4339716"/>
      </p:ext>
    </p:extLst>
  </p:cSld>
  <p:clrMapOvr>
    <a:masterClrMapping/>
  </p:clrMapOvr>
  <p:transition spd="med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5108186"/>
      </p:ext>
    </p:extLst>
  </p:cSld>
  <p:clrMapOvr>
    <a:masterClrMapping/>
  </p:clrMapOvr>
  <p:transition spd="med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0148828"/>
      </p:ext>
    </p:extLst>
  </p:cSld>
  <p:clrMapOvr>
    <a:masterClrMapping/>
  </p:clrMapOvr>
  <p:transition spd="med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2578526"/>
      </p:ext>
    </p:extLst>
  </p:cSld>
  <p:clrMapOvr>
    <a:masterClrMapping/>
  </p:clrMapOvr>
  <p:transition spd="med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2595778"/>
      </p:ext>
    </p:extLst>
  </p:cSld>
  <p:clrMapOvr>
    <a:masterClrMapping/>
  </p:clrMapOvr>
  <p:transition spd="med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904187"/>
      </p:ext>
    </p:extLst>
  </p:cSld>
  <p:clrMapOvr>
    <a:masterClrMapping/>
  </p:clrMapOvr>
  <p:transition spd="med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1507446"/>
      </p:ext>
    </p:extLst>
  </p:cSld>
  <p:clrMapOvr>
    <a:masterClrMapping/>
  </p:clrMapOvr>
  <p:transition spd="med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1B47A-862B-43A7-85C8-1044EDF49E68}" type="datetime1">
              <a:rPr lang="en-US" smtClean="0"/>
              <a:t>3/15/2019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Property of CustomGuide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44573"/>
      </p:ext>
    </p:extLst>
  </p:cSld>
  <p:clrMapOvr>
    <a:masterClrMapping/>
  </p:clrMapOvr>
  <p:transition spd="med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48706"/>
      </p:ext>
    </p:extLst>
  </p:cSld>
  <p:clrMapOvr>
    <a:masterClrMapping/>
  </p:clrMapOvr>
  <p:transition spd="med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56078"/>
      </p:ext>
    </p:extLst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04522" cy="132080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10004521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110122"/>
      </p:ext>
    </p:extLst>
  </p:cSld>
  <p:clrMapOvr>
    <a:masterClrMapping/>
  </p:clrMapOvr>
  <p:transition spd="med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0834"/>
      </p:ext>
    </p:extLst>
  </p:cSld>
  <p:clrMapOvr>
    <a:masterClrMapping/>
  </p:clrMapOvr>
  <p:transition spd="med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291190"/>
      </p:ext>
    </p:extLst>
  </p:cSld>
  <p:clrMapOvr>
    <a:masterClrMapping/>
  </p:clrMapOvr>
  <p:transition spd="med"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02958"/>
      </p:ext>
    </p:extLst>
  </p:cSld>
  <p:clrMapOvr>
    <a:masterClrMapping/>
  </p:clrMapOvr>
  <p:transition spd="med"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20904"/>
      </p:ext>
    </p:extLst>
  </p:cSld>
  <p:clrMapOvr>
    <a:masterClrMapping/>
  </p:clrMapOvr>
  <p:transition spd="med"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72622"/>
      </p:ext>
    </p:extLst>
  </p:cSld>
  <p:clrMapOvr>
    <a:masterClrMapping/>
  </p:clrMapOvr>
  <p:transition spd="med"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51380"/>
      </p:ext>
    </p:extLst>
  </p:cSld>
  <p:clrMapOvr>
    <a:masterClrMapping/>
  </p:clrMapOvr>
  <p:transition spd="med"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28288"/>
      </p:ext>
    </p:extLst>
  </p:cSld>
  <p:clrMapOvr>
    <a:masterClrMapping/>
  </p:clrMapOvr>
  <p:transition spd="med"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168706"/>
      </p:ext>
    </p:extLst>
  </p:cSld>
  <p:clrMapOvr>
    <a:masterClrMapping/>
  </p:clrMapOvr>
  <p:transition spd="med"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87430"/>
      </p:ext>
    </p:extLst>
  </p:cSld>
  <p:clrMapOvr>
    <a:masterClrMapping/>
  </p:clrMapOvr>
  <p:transition spd="med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77334" y="789709"/>
            <a:ext cx="3936230" cy="48414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132388" y="788987"/>
            <a:ext cx="4302557" cy="484216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54340"/>
      </p:ext>
    </p:extLst>
  </p:cSld>
  <p:clrMapOvr>
    <a:masterClrMapping/>
  </p:clrMapOvr>
  <p:transition spd="med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832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47671"/>
      </p:ext>
    </p:extLst>
  </p:cSld>
  <p:clrMapOvr>
    <a:masterClrMapping/>
  </p:clrMapOvr>
  <p:transition spd="med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754537"/>
      </p:ext>
    </p:extLst>
  </p:cSld>
  <p:clrMapOvr>
    <a:masterClrMapping/>
  </p:clrMapOvr>
  <p:transition spd="med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95911"/>
      </p:ext>
    </p:extLst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84262"/>
      </p:ext>
    </p:extLst>
  </p:cSld>
  <p:clrMapOvr>
    <a:masterClrMapping/>
  </p:clrMapOvr>
  <p:transition spd="med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6968246"/>
      </p:ext>
    </p:extLst>
  </p:cSld>
  <p:clrMapOvr>
    <a:masterClrMapping/>
  </p:clrMapOvr>
  <p:transition spd="med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34979" y="622392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3FA70-4F7D-47B0-913A-BDDC36310C5B}" type="datetime1">
              <a:rPr lang="en-US" smtClean="0"/>
              <a:t>3/15/2019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861" y="640648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Property of CustomGuide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20509" y="622392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9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805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  <p:sldLayoutId id="2147483804" r:id="rId17"/>
  </p:sldLayoutIdLst>
  <p:transition spd="med">
    <p:push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26FD1-51DF-4B98-921A-EE8D9C2BB2DD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29612-A2AA-4EAD-89C0-2D0E1CB52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7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spd="med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3567450685"/>
      </p:ext>
    </p:extLst>
  </p:cSld>
  <p:clrMapOvr>
    <a:masterClrMapping/>
  </p:clrMapOvr>
  <p:transition spd="med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2133601" y="2160589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  <p:transition spd="med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133598" y="2160589"/>
          <a:ext cx="6533074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  <p:transition spd="med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133600" y="2160590"/>
            <a:ext cx="2952750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5307457" y="1930400"/>
            <a:ext cx="34794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  <p:transition spd="med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5307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  <p:transition spd="med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40" y="2160590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739" y="2736878"/>
            <a:ext cx="3089275" cy="2728859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30466" y="2499745"/>
            <a:ext cx="4596926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  <p:transition spd="med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032397" y="2477691"/>
          <a:ext cx="6447234" cy="2911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17685</TotalTime>
  <Words>207</Words>
  <Application>Microsoft Office PowerPoint</Application>
  <PresentationFormat>Widescreen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Eras Demi ITC</vt:lpstr>
      <vt:lpstr>Wingdings 3</vt:lpstr>
      <vt:lpstr>Facet</vt:lpstr>
      <vt:lpstr>Custom Design</vt:lpstr>
      <vt:lpstr>Giving a Great Presentation</vt:lpstr>
      <vt:lpstr>What do you want to know after today’s presentation?</vt:lpstr>
      <vt:lpstr>What kind of presentations are you giving?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Adriana Vazquez</cp:lastModifiedBy>
  <cp:revision>274</cp:revision>
  <dcterms:created xsi:type="dcterms:W3CDTF">2014-06-30T20:17:32Z</dcterms:created>
  <dcterms:modified xsi:type="dcterms:W3CDTF">2019-03-19T17:51:27Z</dcterms:modified>
</cp:coreProperties>
</file>