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Medium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Open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0CBC75C-4E8C-4D62-BC1D-DF74FCBDBFE5}">
  <a:tblStyle styleId="{60CBC75C-4E8C-4D62-BC1D-DF74FCBDBF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regular.fntdata"/><Relationship Id="rId22" Type="http://schemas.openxmlformats.org/officeDocument/2006/relationships/font" Target="fonts/RobotoMedium-italic.fntdata"/><Relationship Id="rId21" Type="http://schemas.openxmlformats.org/officeDocument/2006/relationships/font" Target="fonts/RobotoMedium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obotoMedium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OpenSans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28505f648_0_1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28505f648_0_1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28505f648_0_1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28505f648_0_1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28505f648_0_1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28505f648_0_1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28505f648_0_1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28505f648_0_1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28505f64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28505f64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28505f64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28505f64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28505f648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28505f648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28505f648_0_1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28505f648_0_1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28505f648_0_1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28505f648_0_1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28505f648_0_1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28505f648_0_1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28505f648_0_1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28505f648_0_1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28505f648_0_1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28505f648_0_1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Dar una Gran Presentación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CustomGuide Aprendizaje Interactivo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vídeos cortos</a:t>
            </a:r>
            <a:endParaRPr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328" y="117012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Usar una letra lo suficientemente grande</a:t>
            </a:r>
            <a:endParaRPr/>
          </a:p>
        </p:txBody>
      </p:sp>
      <p:graphicFrame>
        <p:nvGraphicFramePr>
          <p:cNvPr id="133" name="Google Shape;133;p23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{60CBC75C-4E8C-4D62-BC1D-DF74FCBDBFE5}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Distancia a la fila de atrás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El tamaño que necesita tener el texto</a:t>
                      </a:r>
                      <a:endParaRPr b="1" sz="24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 Pies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 Pulgadas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20 Pies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 Pulgadas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30 Pies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 Pulgadas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Termina con fuerza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Déjalos con un mensaje simple y después abre la opción para preguntas.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 rotWithShape="1">
          <a:blip r:embed="rId3">
            <a:alphaModFix/>
          </a:blip>
          <a:srcRect b="0" l="26868" r="0" t="0"/>
          <a:stretch/>
        </p:blipFill>
        <p:spPr>
          <a:xfrm>
            <a:off x="4832407" y="1152475"/>
            <a:ext cx="3479400" cy="292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se llevan de la presentación de hoy?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tipo de presentaciones estás dando?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quieres saber después de la presentación de hoy?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mala?</a:t>
            </a:r>
            <a:endParaRPr/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No saber el tema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Leer las diapositivas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Mal diseño visual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Falta de emoción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 rotWithShape="1">
          <a:blip r:embed="rId3">
            <a:alphaModFix/>
          </a:blip>
          <a:srcRect b="0" l="28158" r="5179" t="0"/>
          <a:stretch/>
        </p:blipFill>
        <p:spPr>
          <a:xfrm>
            <a:off x="4828032" y="1152464"/>
            <a:ext cx="3273600" cy="327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buena?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Conocimiento y autoridad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Nueva e inesperada información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Narración de historias</a:t>
            </a:r>
            <a:endParaRPr sz="1800">
              <a:solidFill>
                <a:srgbClr val="40404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Cuenta una historia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Dale a la audiencia una razón para que se interese en tu historia.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9" y="1152464"/>
            <a:ext cx="3089275" cy="30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Haz tu tarea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Conoce tu tema por dentro y por fuera.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8" y="1152476"/>
            <a:ext cx="3089275" cy="272886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2750"/>
              </a:srgbClr>
            </a:outerShdw>
            <a:reflection blurRad="0" dir="0" dist="0" endA="300" endPos="35000" fadeDir="5400012" kx="0" rotWithShape="0" algn="bl" stA="52000" stPos="0" sy="-100000" ky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gráficos </a:t>
            </a:r>
            <a:r>
              <a:rPr lang="en"/>
              <a:t>interesantes </a:t>
            </a:r>
            <a:endParaRPr/>
          </a:p>
        </p:txBody>
      </p:sp>
      <p:grpSp>
        <p:nvGrpSpPr>
          <p:cNvPr id="98" name="Google Shape;98;p20"/>
          <p:cNvGrpSpPr/>
          <p:nvPr/>
        </p:nvGrpSpPr>
        <p:grpSpPr>
          <a:xfrm>
            <a:off x="2273467" y="1558591"/>
            <a:ext cx="4597055" cy="2788328"/>
            <a:chOff x="6580886" y="2028020"/>
            <a:chExt cx="3098373" cy="1879307"/>
          </a:xfrm>
        </p:grpSpPr>
        <p:pic>
          <p:nvPicPr>
            <p:cNvPr id="99" name="Google Shape;99;p20"/>
            <p:cNvPicPr preferRelativeResize="0"/>
            <p:nvPr/>
          </p:nvPicPr>
          <p:blipFill rotWithShape="1">
            <a:blip r:embed="rId3">
              <a:alphaModFix/>
            </a:blip>
            <a:srcRect b="0" l="17484" r="18400" t="19633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0" name="Google Shape;100;p20"/>
            <p:cNvGrpSpPr/>
            <p:nvPr/>
          </p:nvGrpSpPr>
          <p:grpSpPr>
            <a:xfrm>
              <a:off x="7498636" y="2152630"/>
              <a:ext cx="1199932" cy="1375745"/>
              <a:chOff x="3229248" y="2527718"/>
              <a:chExt cx="1199932" cy="1375745"/>
            </a:xfrm>
          </p:grpSpPr>
          <p:sp>
            <p:nvSpPr>
              <p:cNvPr id="101" name="Google Shape;101;p20"/>
              <p:cNvSpPr/>
              <p:nvPr/>
            </p:nvSpPr>
            <p:spPr>
              <a:xfrm>
                <a:off x="3229248" y="2574581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1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N</a:t>
                </a:r>
                <a:endParaRPr/>
              </a:p>
            </p:txBody>
          </p:sp>
          <p:sp>
            <p:nvSpPr>
              <p:cNvPr id="102" name="Google Shape;102;p20"/>
              <p:cNvSpPr/>
              <p:nvPr/>
            </p:nvSpPr>
            <p:spPr>
              <a:xfrm>
                <a:off x="3456314" y="2527718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l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3000" u="none" cap="none" strike="noStrike">
                    <a:solidFill>
                      <a:srgbClr val="373545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</a:t>
                </a:r>
                <a:endParaRPr/>
              </a:p>
            </p:txBody>
          </p:sp>
          <p:sp>
            <p:nvSpPr>
              <p:cNvPr id="103" name="Google Shape;103;p20"/>
              <p:cNvSpPr/>
              <p:nvPr/>
            </p:nvSpPr>
            <p:spPr>
              <a:xfrm>
                <a:off x="3578380" y="3048763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13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</a:t>
                </a:r>
                <a:endParaRPr/>
              </a:p>
            </p:txBody>
          </p:sp>
        </p:grpSp>
        <p:pic>
          <p:nvPicPr>
            <p:cNvPr id="104" name="Google Shape;104;p20"/>
            <p:cNvPicPr preferRelativeResize="0"/>
            <p:nvPr/>
          </p:nvPicPr>
          <p:blipFill rotWithShape="1">
            <a:blip r:embed="rId4">
              <a:alphaModFix/>
            </a:blip>
            <a:srcRect b="36984" l="17482" r="16270" t="0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 tu presentación</a:t>
            </a:r>
            <a:endParaRPr/>
          </a:p>
        </p:txBody>
      </p:sp>
      <p:grpSp>
        <p:nvGrpSpPr>
          <p:cNvPr id="110" name="Google Shape;110;p21"/>
          <p:cNvGrpSpPr/>
          <p:nvPr/>
        </p:nvGrpSpPr>
        <p:grpSpPr>
          <a:xfrm>
            <a:off x="134775" y="1323164"/>
            <a:ext cx="8562610" cy="731700"/>
            <a:chOff x="-551025" y="1323164"/>
            <a:chExt cx="8562610" cy="731700"/>
          </a:xfrm>
        </p:grpSpPr>
        <p:sp>
          <p:nvSpPr>
            <p:cNvPr id="111" name="Google Shape;111;p21"/>
            <p:cNvSpPr txBox="1"/>
            <p:nvPr/>
          </p:nvSpPr>
          <p:spPr>
            <a:xfrm>
              <a:off x="-551025" y="1373350"/>
              <a:ext cx="32661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45720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Introducción</a:t>
              </a:r>
              <a:endParaRPr sz="36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1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Visión general del contenido y propósito.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Engánchalos con una historia, cita o chiste.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4" name="Google Shape;114;p21"/>
          <p:cNvGrpSpPr/>
          <p:nvPr/>
        </p:nvGrpSpPr>
        <p:grpSpPr>
          <a:xfrm>
            <a:off x="685807" y="2207525"/>
            <a:ext cx="7650080" cy="731700"/>
            <a:chOff x="7" y="2207525"/>
            <a:chExt cx="7650080" cy="731700"/>
          </a:xfrm>
        </p:grpSpPr>
        <p:sp>
          <p:nvSpPr>
            <p:cNvPr id="115" name="Google Shape;115;p21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Cuerpo</a:t>
              </a:r>
              <a:endParaRPr sz="36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1"/>
            <p:cNvSpPr txBox="1"/>
            <p:nvPr/>
          </p:nvSpPr>
          <p:spPr>
            <a:xfrm>
              <a:off x="2914387" y="2414096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Visuales llamativos.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Serie de puntos principales en secuencia lógica.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8" name="Google Shape;118;p21"/>
          <p:cNvGrpSpPr/>
          <p:nvPr/>
        </p:nvGrpSpPr>
        <p:grpSpPr>
          <a:xfrm>
            <a:off x="1060574" y="3088625"/>
            <a:ext cx="6912613" cy="731700"/>
            <a:chOff x="374774" y="3088625"/>
            <a:chExt cx="6912613" cy="731700"/>
          </a:xfrm>
        </p:grpSpPr>
        <p:sp>
          <p:nvSpPr>
            <p:cNvPr id="119" name="Google Shape;119;p21"/>
            <p:cNvSpPr txBox="1"/>
            <p:nvPr/>
          </p:nvSpPr>
          <p:spPr>
            <a:xfrm>
              <a:off x="374774" y="3138825"/>
              <a:ext cx="2340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Desenlace</a:t>
              </a:r>
              <a:endParaRPr sz="36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1"/>
            <p:cNvSpPr txBox="1"/>
            <p:nvPr/>
          </p:nvSpPr>
          <p:spPr>
            <a:xfrm>
              <a:off x="2914388" y="3295180"/>
              <a:ext cx="38499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Indica a la audiencia que comenzó el desenlace.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Breve resumen de la presentación.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